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45"/>
  </p:notesMasterIdLst>
  <p:sldIdLst>
    <p:sldId id="256" r:id="rId3"/>
    <p:sldId id="257" r:id="rId4"/>
    <p:sldId id="258" r:id="rId5"/>
    <p:sldId id="335" r:id="rId6"/>
    <p:sldId id="313" r:id="rId7"/>
    <p:sldId id="288" r:id="rId8"/>
    <p:sldId id="302" r:id="rId9"/>
    <p:sldId id="303" r:id="rId10"/>
    <p:sldId id="314" r:id="rId11"/>
    <p:sldId id="315" r:id="rId12"/>
    <p:sldId id="316" r:id="rId13"/>
    <p:sldId id="317" r:id="rId14"/>
    <p:sldId id="327" r:id="rId15"/>
    <p:sldId id="328" r:id="rId16"/>
    <p:sldId id="329" r:id="rId17"/>
    <p:sldId id="318" r:id="rId18"/>
    <p:sldId id="333" r:id="rId19"/>
    <p:sldId id="281" r:id="rId20"/>
    <p:sldId id="330" r:id="rId21"/>
    <p:sldId id="319" r:id="rId22"/>
    <p:sldId id="259" r:id="rId23"/>
    <p:sldId id="320" r:id="rId24"/>
    <p:sldId id="262" r:id="rId25"/>
    <p:sldId id="266" r:id="rId26"/>
    <p:sldId id="274" r:id="rId27"/>
    <p:sldId id="275" r:id="rId28"/>
    <p:sldId id="306" r:id="rId29"/>
    <p:sldId id="322" r:id="rId30"/>
    <p:sldId id="290" r:id="rId31"/>
    <p:sldId id="291" r:id="rId32"/>
    <p:sldId id="292" r:id="rId33"/>
    <p:sldId id="323" r:id="rId34"/>
    <p:sldId id="324" r:id="rId35"/>
    <p:sldId id="304" r:id="rId36"/>
    <p:sldId id="325" r:id="rId37"/>
    <p:sldId id="331" r:id="rId38"/>
    <p:sldId id="332" r:id="rId39"/>
    <p:sldId id="305" r:id="rId40"/>
    <p:sldId id="309" r:id="rId41"/>
    <p:sldId id="338" r:id="rId42"/>
    <p:sldId id="336" r:id="rId43"/>
    <p:sldId id="326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94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75FE32-9341-4677-889C-4D5407DB2DD7}" type="datetimeFigureOut">
              <a:rPr lang="pl-PL" smtClean="0"/>
              <a:t>2016-06-02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34BB9-28F7-47A2-947C-427FAA6BF8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6400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34BB9-28F7-47A2-947C-427FAA6BF89C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4152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34BB9-28F7-47A2-947C-427FAA6BF89C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4152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34BB9-28F7-47A2-947C-427FAA6BF89C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4152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34BB9-28F7-47A2-947C-427FAA6BF89C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4152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>
              <a:solidFill>
                <a:srgbClr val="000000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>
              <a:solidFill>
                <a:srgbClr val="000000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F5560E-ED71-48F4-815A-24FB875A3D9D}" type="slidenum">
              <a:rPr lang="pl-PL" altLang="pl-PL">
                <a:solidFill>
                  <a:srgbClr val="000000"/>
                </a:solidFill>
              </a:rPr>
              <a:pPr/>
              <a:t>‹#›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088925"/>
      </p:ext>
    </p:extLst>
  </p:cSld>
  <p:clrMapOvr>
    <a:masterClrMapping/>
  </p:clrMapOvr>
  <p:transition spd="med" advTm="6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>
              <a:solidFill>
                <a:srgbClr val="000000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>
              <a:solidFill>
                <a:srgbClr val="000000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CD06BB-69EA-49C8-8EF2-890BC2B2BC02}" type="slidenum">
              <a:rPr lang="pl-PL" altLang="pl-PL">
                <a:solidFill>
                  <a:srgbClr val="000000"/>
                </a:solidFill>
              </a:rPr>
              <a:pPr/>
              <a:t>‹#›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102641"/>
      </p:ext>
    </p:extLst>
  </p:cSld>
  <p:clrMapOvr>
    <a:masterClrMapping/>
  </p:clrMapOvr>
  <p:transition spd="med" advTm="6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>
              <a:solidFill>
                <a:srgbClr val="000000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>
              <a:solidFill>
                <a:srgbClr val="000000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B609E3-14B0-417F-B588-CD8DDF57689A}" type="slidenum">
              <a:rPr lang="pl-PL" altLang="pl-PL">
                <a:solidFill>
                  <a:srgbClr val="000000"/>
                </a:solidFill>
              </a:rPr>
              <a:pPr/>
              <a:t>‹#›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314322"/>
      </p:ext>
    </p:extLst>
  </p:cSld>
  <p:clrMapOvr>
    <a:masterClrMapping/>
  </p:clrMapOvr>
  <p:transition spd="med" advTm="6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>
              <a:solidFill>
                <a:srgbClr val="000000"/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>
              <a:solidFill>
                <a:srgbClr val="000000"/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0B5B60-16E8-4B38-84D6-3647E9E7F2C0}" type="slidenum">
              <a:rPr lang="pl-PL" altLang="pl-PL">
                <a:solidFill>
                  <a:srgbClr val="000000"/>
                </a:solidFill>
              </a:rPr>
              <a:pPr/>
              <a:t>‹#›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168177"/>
      </p:ext>
    </p:extLst>
  </p:cSld>
  <p:clrMapOvr>
    <a:masterClrMapping/>
  </p:clrMapOvr>
  <p:transition spd="med" advTm="6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>
              <a:solidFill>
                <a:srgbClr val="000000"/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>
              <a:solidFill>
                <a:srgbClr val="000000"/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97B2FE-3599-4229-A00A-E2A252FFE2EB}" type="slidenum">
              <a:rPr lang="pl-PL" altLang="pl-PL">
                <a:solidFill>
                  <a:srgbClr val="000000"/>
                </a:solidFill>
              </a:rPr>
              <a:pPr/>
              <a:t>‹#›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000534"/>
      </p:ext>
    </p:extLst>
  </p:cSld>
  <p:clrMapOvr>
    <a:masterClrMapping/>
  </p:clrMapOvr>
  <p:transition spd="med" advTm="6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>
              <a:solidFill>
                <a:srgbClr val="000000"/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>
              <a:solidFill>
                <a:srgbClr val="000000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AC176B-9E12-4AB0-88D4-D74A60221072}" type="slidenum">
              <a:rPr lang="pl-PL" altLang="pl-PL">
                <a:solidFill>
                  <a:srgbClr val="000000"/>
                </a:solidFill>
              </a:rPr>
              <a:pPr/>
              <a:t>‹#›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726417"/>
      </p:ext>
    </p:extLst>
  </p:cSld>
  <p:clrMapOvr>
    <a:masterClrMapping/>
  </p:clrMapOvr>
  <p:transition spd="med" advTm="6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>
              <a:solidFill>
                <a:srgbClr val="000000"/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>
              <a:solidFill>
                <a:srgbClr val="000000"/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28E90E-BE49-4E61-BFD3-CEBF792FDBEA}" type="slidenum">
              <a:rPr lang="pl-PL" altLang="pl-PL">
                <a:solidFill>
                  <a:srgbClr val="000000"/>
                </a:solidFill>
              </a:rPr>
              <a:pPr/>
              <a:t>‹#›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839167"/>
      </p:ext>
    </p:extLst>
  </p:cSld>
  <p:clrMapOvr>
    <a:masterClrMapping/>
  </p:clrMapOvr>
  <p:transition spd="med" advTm="60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>
              <a:solidFill>
                <a:srgbClr val="000000"/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>
              <a:solidFill>
                <a:srgbClr val="000000"/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9271EF-C0BB-48EE-9E5A-592902BA13F7}" type="slidenum">
              <a:rPr lang="pl-PL" altLang="pl-PL">
                <a:solidFill>
                  <a:srgbClr val="000000"/>
                </a:solidFill>
              </a:rPr>
              <a:pPr/>
              <a:t>‹#›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748106"/>
      </p:ext>
    </p:extLst>
  </p:cSld>
  <p:clrMapOvr>
    <a:masterClrMapping/>
  </p:clrMapOvr>
  <p:transition spd="med" advTm="6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>
              <a:solidFill>
                <a:srgbClr val="000000"/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>
              <a:solidFill>
                <a:srgbClr val="000000"/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7EA81D-E1FD-456F-A624-00C46307D085}" type="slidenum">
              <a:rPr lang="pl-PL" altLang="pl-PL">
                <a:solidFill>
                  <a:srgbClr val="000000"/>
                </a:solidFill>
              </a:rPr>
              <a:pPr/>
              <a:t>‹#›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903566"/>
      </p:ext>
    </p:extLst>
  </p:cSld>
  <p:clrMapOvr>
    <a:masterClrMapping/>
  </p:clrMapOvr>
  <p:transition spd="med" advTm="600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>
              <a:solidFill>
                <a:srgbClr val="000000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>
              <a:solidFill>
                <a:srgbClr val="000000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A25D63-3A72-46C8-9B1D-B70A6EDD42FB}" type="slidenum">
              <a:rPr lang="pl-PL" altLang="pl-PL">
                <a:solidFill>
                  <a:srgbClr val="000000"/>
                </a:solidFill>
              </a:rPr>
              <a:pPr/>
              <a:t>‹#›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114241"/>
      </p:ext>
    </p:extLst>
  </p:cSld>
  <p:clrMapOvr>
    <a:masterClrMapping/>
  </p:clrMapOvr>
  <p:transition spd="med" advTm="60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>
              <a:solidFill>
                <a:srgbClr val="000000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>
              <a:solidFill>
                <a:srgbClr val="000000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1C1FED-3768-42E5-8F73-60DAFC44476D}" type="slidenum">
              <a:rPr lang="pl-PL" altLang="pl-PL">
                <a:solidFill>
                  <a:srgbClr val="000000"/>
                </a:solidFill>
              </a:rPr>
              <a:pPr/>
              <a:t>‹#›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090426"/>
      </p:ext>
    </p:extLst>
  </p:cSld>
  <p:clrMapOvr>
    <a:masterClrMapping/>
  </p:clrMapOvr>
  <p:transition spd="med" advTm="600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l-PL" altLang="pl-PL">
              <a:solidFill>
                <a:srgbClr val="000000"/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l-PL" altLang="pl-PL">
              <a:solidFill>
                <a:srgbClr val="000000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DFBAA98-82BB-4F58-9C49-B0BD0862BDFB}" type="slidenum">
              <a:rPr lang="pl-PL" altLang="pl-PL">
                <a:solidFill>
                  <a:srgbClr val="000000"/>
                </a:solidFill>
              </a:rPr>
              <a:pPr/>
              <a:t>‹#›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589148"/>
      </p:ext>
    </p:extLst>
  </p:cSld>
  <p:clrMapOvr>
    <a:masterClrMapping/>
  </p:clrMapOvr>
  <p:transition spd="med" advTm="6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altLang="pl-PL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altLang="pl-PL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FA41384-826A-4EA1-B759-F702AA0E0C85}" type="slidenum">
              <a:rPr lang="pl-PL" altLang="pl-P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pl-PL" altLang="pl-PL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628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ransition spd="med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895600"/>
            <a:ext cx="7772400" cy="1470025"/>
          </a:xfrm>
        </p:spPr>
        <p:txBody>
          <a:bodyPr>
            <a:noAutofit/>
          </a:bodyPr>
          <a:lstStyle/>
          <a:p>
            <a:pPr algn="l"/>
            <a:r>
              <a:rPr lang="pl-PL" sz="9600" dirty="0" smtClean="0">
                <a:latin typeface="Bauhaus 93" pitchFamily="82" charset="0"/>
              </a:rPr>
              <a:t>I </a:t>
            </a:r>
            <a:r>
              <a:rPr lang="pl-PL" sz="9600" dirty="0">
                <a:latin typeface="Bauhaus 93" pitchFamily="82" charset="0"/>
              </a:rPr>
              <a:t> </a:t>
            </a:r>
            <a:r>
              <a:rPr lang="pl-PL" sz="9600" dirty="0" smtClean="0">
                <a:latin typeface="Bauhaus 93" pitchFamily="82" charset="0"/>
              </a:rPr>
              <a:t>        SZAFER</a:t>
            </a:r>
            <a:endParaRPr lang="pl-PL" sz="9600" dirty="0">
              <a:latin typeface="Bauhaus 93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381000"/>
            <a:ext cx="70494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3600" dirty="0" smtClean="0"/>
              <a:t>Zespół Szkół im. Władysława Szafera </a:t>
            </a:r>
            <a:br>
              <a:rPr lang="pl-PL" sz="3600" dirty="0" smtClean="0"/>
            </a:br>
            <a:r>
              <a:rPr lang="pl-PL" sz="3600" dirty="0" smtClean="0"/>
              <a:t>w Złotym Potoku</a:t>
            </a:r>
            <a:endParaRPr lang="pl-PL" sz="3600" dirty="0"/>
          </a:p>
        </p:txBody>
      </p:sp>
      <p:sp>
        <p:nvSpPr>
          <p:cNvPr id="5" name="Heart 4"/>
          <p:cNvSpPr/>
          <p:nvPr/>
        </p:nvSpPr>
        <p:spPr>
          <a:xfrm>
            <a:off x="1981200" y="2971800"/>
            <a:ext cx="1600200" cy="1447800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/>
          <p:cNvSpPr txBox="1">
            <a:spLocks/>
          </p:cNvSpPr>
          <p:nvPr/>
        </p:nvSpPr>
        <p:spPr>
          <a:xfrm>
            <a:off x="1295400" y="274638"/>
            <a:ext cx="73914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dirty="0"/>
              <a:t>KURS CARVINGU</a:t>
            </a:r>
          </a:p>
        </p:txBody>
      </p:sp>
      <p:pic>
        <p:nvPicPr>
          <p:cNvPr id="1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71600"/>
            <a:ext cx="6948808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766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1295400" y="274638"/>
            <a:ext cx="73914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dirty="0"/>
              <a:t>KURS CARVINGU</a:t>
            </a: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9200"/>
            <a:ext cx="7844569" cy="523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58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84700" y="43774"/>
            <a:ext cx="4343400" cy="1143000"/>
          </a:xfrm>
        </p:spPr>
        <p:txBody>
          <a:bodyPr/>
          <a:lstStyle/>
          <a:p>
            <a:r>
              <a:rPr lang="pl-PL" sz="3200" dirty="0" smtClean="0"/>
              <a:t>KURS ZDOBIENIA PIERNICZKÓW</a:t>
            </a:r>
            <a:endParaRPr lang="pl-PL" sz="3200" dirty="0"/>
          </a:p>
        </p:txBody>
      </p:sp>
      <p:pic>
        <p:nvPicPr>
          <p:cNvPr id="3075" name="Picture 3" descr="C:\Users\Ania\Desktop\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45" y="381000"/>
            <a:ext cx="4345095" cy="579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Ania\Desktop\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89050"/>
            <a:ext cx="4064000" cy="541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13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24000" y="43774"/>
            <a:ext cx="7404100" cy="1143000"/>
          </a:xfrm>
        </p:spPr>
        <p:txBody>
          <a:bodyPr/>
          <a:lstStyle/>
          <a:p>
            <a:r>
              <a:rPr lang="pl-PL" sz="3200" dirty="0" smtClean="0"/>
              <a:t>KURS ZDOBIENIA PIERNICZKÓW</a:t>
            </a:r>
            <a:endParaRPr lang="pl-PL" sz="3200" dirty="0"/>
          </a:p>
        </p:txBody>
      </p:sp>
      <p:pic>
        <p:nvPicPr>
          <p:cNvPr id="4099" name="Picture 3" descr="C:\Users\Ania\Desktop\13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40" y="1066800"/>
            <a:ext cx="7360709" cy="552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88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24000" y="43774"/>
            <a:ext cx="7404100" cy="1143000"/>
          </a:xfrm>
        </p:spPr>
        <p:txBody>
          <a:bodyPr/>
          <a:lstStyle/>
          <a:p>
            <a:r>
              <a:rPr lang="pl-PL" sz="3200" dirty="0" smtClean="0"/>
              <a:t>WARSZTATY CUKIERNICZE</a:t>
            </a:r>
            <a:endParaRPr lang="pl-PL" sz="3200" dirty="0"/>
          </a:p>
        </p:txBody>
      </p:sp>
      <p:pic>
        <p:nvPicPr>
          <p:cNvPr id="7169" name="Picture 1" descr="C:\Users\Ania\Desktop\SAM_0003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42548"/>
            <a:ext cx="7522633" cy="564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70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24000" y="43774"/>
            <a:ext cx="7404100" cy="1143000"/>
          </a:xfrm>
        </p:spPr>
        <p:txBody>
          <a:bodyPr/>
          <a:lstStyle/>
          <a:p>
            <a:r>
              <a:rPr lang="pl-PL" sz="3200" dirty="0" smtClean="0"/>
              <a:t>WARSZTATY CUKIERNICZE</a:t>
            </a:r>
            <a:endParaRPr lang="pl-PL" sz="3200" dirty="0"/>
          </a:p>
        </p:txBody>
      </p:sp>
      <p:pic>
        <p:nvPicPr>
          <p:cNvPr id="7170" name="Picture 2" descr="C:\Users\Ania\Desktop\SAM_0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90600"/>
            <a:ext cx="4064000" cy="541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P42802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49" y="1005191"/>
            <a:ext cx="4051470" cy="540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00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smtClean="0">
                <a:latin typeface="Bauhaus 93" pitchFamily="82" charset="0"/>
              </a:rPr>
              <a:t>I          SZAFER</a:t>
            </a:r>
            <a:endParaRPr lang="pl-PL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800600" y="6096000"/>
            <a:ext cx="4114800" cy="60959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pl-PL" sz="12800" dirty="0" smtClean="0"/>
              <a:t>NASZE PRACOWNIE</a:t>
            </a:r>
          </a:p>
          <a:p>
            <a:pPr>
              <a:buFont typeface="Arial" pitchFamily="34" charset="0"/>
              <a:buNone/>
            </a:pPr>
            <a:endParaRPr lang="pl-PL" dirty="0" smtClean="0">
              <a:solidFill>
                <a:srgbClr val="FF0000"/>
              </a:solidFill>
            </a:endParaRPr>
          </a:p>
          <a:p>
            <a:pPr algn="ctr">
              <a:buFont typeface="Arial" pitchFamily="34" charset="0"/>
              <a:buNone/>
            </a:pPr>
            <a:r>
              <a:rPr lang="pl-PL" dirty="0" smtClean="0"/>
              <a:t> </a:t>
            </a:r>
          </a:p>
          <a:p>
            <a:pPr algn="ctr">
              <a:buFont typeface="Arial" pitchFamily="34" charset="0"/>
              <a:buNone/>
            </a:pP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7" name="Heart 3"/>
          <p:cNvSpPr/>
          <p:nvPr/>
        </p:nvSpPr>
        <p:spPr>
          <a:xfrm>
            <a:off x="3276600" y="381000"/>
            <a:ext cx="1066800" cy="914400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Rectangle 4"/>
          <p:cNvSpPr/>
          <p:nvPr/>
        </p:nvSpPr>
        <p:spPr>
          <a:xfrm>
            <a:off x="228600" y="228600"/>
            <a:ext cx="1066800" cy="6477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pl-PL" sz="3600" b="1" dirty="0" smtClean="0"/>
              <a:t>TECHNIKUM HOTELARSTWA</a:t>
            </a:r>
            <a:endParaRPr lang="pl-PL" sz="3600" b="1" dirty="0"/>
          </a:p>
        </p:txBody>
      </p:sp>
      <p:sp>
        <p:nvSpPr>
          <p:cNvPr id="9" name="AutoShape 2" descr="https://scontent-a-fra.xx.fbcdn.net/hphotos-xpa1/v/t1.0-9/10177907_1444675642440252_3067168751811551239_n.jpg?oh=a61477c9f4103876f7b83a79cc88493c&amp;oe=553191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" name="AutoShape 4" descr="https://scontent-a-fra.xx.fbcdn.net/hphotos-xpa1/v/t1.0-9/10177907_1444675642440252_3067168751811551239_n.jpg?oh=a61477c9f4103876f7b83a79cc88493c&amp;oe=553191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" name="AutoShape 6" descr="https://fbcdn-sphotos-b-a.akamaihd.net/hphotos-ak-xfp1/v/t1.0-9/10151161_1444675259106957_1577441874376501048_n.jpg?oh=a4c42b82ef9210f59c8f6bba6a749969&amp;oe=552C8EA0&amp;__gda__=1428715504_cf70fca0a869f782ca8495b1c1d8947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" name="AutoShape 8" descr="https://fbcdn-sphotos-b-a.akamaihd.net/hphotos-ak-xfp1/v/t1.0-9/s720x720/10151161_1444675259106957_1577441874376501048_n.jpg?oh=72020befea3642db05e5610b187982fe&amp;oe=556ED5DE&amp;__gda__=1433187599_3f929423fb86d6cce61ca891002dcff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" name="AutoShape 10" descr="https://fbcdn-sphotos-b-a.akamaihd.net/hphotos-ak-xfp1/v/t1.0-9/s720x720/10151161_1444675259106957_1577441874376501048_n.jpg?oh=72020befea3642db05e5610b187982fe&amp;oe=556ED5DE&amp;__gda__=1433187599_3f929423fb86d6cce61ca891002dcff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5" name="Picture 2" descr="C:\Users\Ania_i_Krzysiek\AppData\Local\Microsoft\Windows\Temporary Internet Files\Content.IE5\XD3GDF4P\20141208_102726 (1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383591"/>
            <a:ext cx="3228367" cy="242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Users\Magdalena\Downloads\20141208_12033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295400"/>
            <a:ext cx="3048000" cy="228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Magdalena\Downloads\20141208_1209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738544"/>
            <a:ext cx="3200400" cy="227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nia_i_Krzysiek\AppData\Local\Microsoft\Windows\Temporary Internet Files\Content.IE5\NO7GLKZK\20141208_1201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859" y="3958548"/>
            <a:ext cx="3256334" cy="244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90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mtClean="0">
                <a:latin typeface="Bauhaus 93" pitchFamily="82" charset="0"/>
              </a:rPr>
              <a:t>I          SZAFER</a:t>
            </a:r>
            <a:endParaRPr lang="pl-PL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800600" y="6096000"/>
            <a:ext cx="4114800" cy="60959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pl-PL" sz="12800" dirty="0" smtClean="0"/>
              <a:t>NASZE ZAJĘCIA</a:t>
            </a:r>
            <a:endParaRPr lang="pl-PL" dirty="0" smtClean="0">
              <a:solidFill>
                <a:srgbClr val="FF0000"/>
              </a:solidFill>
            </a:endParaRPr>
          </a:p>
          <a:p>
            <a:pPr algn="ctr">
              <a:buFont typeface="Arial" pitchFamily="34" charset="0"/>
              <a:buNone/>
            </a:pPr>
            <a:r>
              <a:rPr lang="pl-PL" dirty="0" smtClean="0"/>
              <a:t> </a:t>
            </a:r>
          </a:p>
          <a:p>
            <a:pPr algn="ctr">
              <a:buFont typeface="Arial" pitchFamily="34" charset="0"/>
              <a:buNone/>
            </a:pP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7" name="Heart 3"/>
          <p:cNvSpPr/>
          <p:nvPr/>
        </p:nvSpPr>
        <p:spPr>
          <a:xfrm>
            <a:off x="3276600" y="381000"/>
            <a:ext cx="1066800" cy="914400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Rectangle 4"/>
          <p:cNvSpPr/>
          <p:nvPr/>
        </p:nvSpPr>
        <p:spPr>
          <a:xfrm>
            <a:off x="228600" y="228600"/>
            <a:ext cx="1066800" cy="6477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pl-PL" sz="3600" b="1" dirty="0" smtClean="0"/>
              <a:t>TECHNIKUM HOTELARSTWA</a:t>
            </a:r>
            <a:endParaRPr lang="pl-PL" sz="3600" b="1" dirty="0"/>
          </a:p>
        </p:txBody>
      </p:sp>
      <p:sp>
        <p:nvSpPr>
          <p:cNvPr id="9" name="AutoShape 2" descr="https://scontent-a-fra.xx.fbcdn.net/hphotos-xpa1/v/t1.0-9/10177907_1444675642440252_3067168751811551239_n.jpg?oh=a61477c9f4103876f7b83a79cc88493c&amp;oe=553191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" name="AutoShape 4" descr="https://scontent-a-fra.xx.fbcdn.net/hphotos-xpa1/v/t1.0-9/10177907_1444675642440252_3067168751811551239_n.jpg?oh=a61477c9f4103876f7b83a79cc88493c&amp;oe=553191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" name="AutoShape 6" descr="https://fbcdn-sphotos-b-a.akamaihd.net/hphotos-ak-xfp1/v/t1.0-9/10151161_1444675259106957_1577441874376501048_n.jpg?oh=a4c42b82ef9210f59c8f6bba6a749969&amp;oe=552C8EA0&amp;__gda__=1428715504_cf70fca0a869f782ca8495b1c1d8947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" name="AutoShape 8" descr="https://fbcdn-sphotos-b-a.akamaihd.net/hphotos-ak-xfp1/v/t1.0-9/s720x720/10151161_1444675259106957_1577441874376501048_n.jpg?oh=72020befea3642db05e5610b187982fe&amp;oe=556ED5DE&amp;__gda__=1433187599_3f929423fb86d6cce61ca891002dcff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" name="AutoShape 10" descr="https://fbcdn-sphotos-b-a.akamaihd.net/hphotos-ak-xfp1/v/t1.0-9/s720x720/10151161_1444675259106957_1577441874376501048_n.jpg?oh=72020befea3642db05e5610b187982fe&amp;oe=556ED5DE&amp;__gda__=1433187599_3f929423fb86d6cce61ca891002dcff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9" name="Picture 2" descr="C:\Users\Magdalena\Desktop\zdjęcia hotelarze\IMG_809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113" y="1600200"/>
            <a:ext cx="2984269" cy="213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Magdalena\Desktop\zdjęcia hotelarze\IMG_80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059898"/>
            <a:ext cx="30480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C:\Users\Magdalena\Desktop\zdjęcia hotelarze\IMG_80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628" y="1295400"/>
            <a:ext cx="323224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8673" y="3581400"/>
            <a:ext cx="31912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57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Bauhaus 93" pitchFamily="82" charset="0"/>
              </a:rPr>
              <a:t>I          SZAFER</a:t>
            </a:r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295400"/>
            <a:ext cx="7543800" cy="4602163"/>
          </a:xfrm>
        </p:spPr>
        <p:txBody>
          <a:bodyPr/>
          <a:lstStyle/>
          <a:p>
            <a:pPr algn="ctr">
              <a:buNone/>
            </a:pPr>
            <a:r>
              <a:rPr lang="pl-PL" dirty="0" smtClean="0"/>
              <a:t>ZDOBYWASZ CERTYFIKAT ZAWODOWY</a:t>
            </a:r>
          </a:p>
          <a:p>
            <a:pPr>
              <a:buNone/>
            </a:pPr>
            <a:r>
              <a:rPr lang="pl-PL" dirty="0" smtClean="0">
                <a:solidFill>
                  <a:srgbClr val="FF0000"/>
                </a:solidFill>
              </a:rPr>
              <a:t>ELEMENTY OCHRONY PRZECIWPOŻAROWEJ</a:t>
            </a:r>
          </a:p>
          <a:p>
            <a:pPr algn="ctr">
              <a:buNone/>
            </a:pPr>
            <a:r>
              <a:rPr lang="pl-PL" dirty="0" smtClean="0"/>
              <a:t> </a:t>
            </a:r>
          </a:p>
          <a:p>
            <a:pPr algn="ctr">
              <a:buNone/>
            </a:pP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4" name="Heart 3"/>
          <p:cNvSpPr/>
          <p:nvPr/>
        </p:nvSpPr>
        <p:spPr>
          <a:xfrm>
            <a:off x="3276600" y="381000"/>
            <a:ext cx="1066800" cy="914400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Rectangle 4"/>
          <p:cNvSpPr/>
          <p:nvPr/>
        </p:nvSpPr>
        <p:spPr>
          <a:xfrm>
            <a:off x="228600" y="228600"/>
            <a:ext cx="1066800" cy="6477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pl-PL" sz="3600" b="1" dirty="0" smtClean="0"/>
              <a:t>TECHNIKUM HOTELARSTWA</a:t>
            </a:r>
            <a:endParaRPr lang="pl-PL" sz="3600" b="1" dirty="0"/>
          </a:p>
        </p:txBody>
      </p:sp>
      <p:sp>
        <p:nvSpPr>
          <p:cNvPr id="9218" name="AutoShape 2" descr="https://scontent-a-fra.xx.fbcdn.net/hphotos-xpa1/v/t1.0-9/10177907_1444675642440252_3067168751811551239_n.jpg?oh=a61477c9f4103876f7b83a79cc88493c&amp;oe=553191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9220" name="AutoShape 4" descr="https://scontent-a-fra.xx.fbcdn.net/hphotos-xpa1/v/t1.0-9/10177907_1444675642440252_3067168751811551239_n.jpg?oh=a61477c9f4103876f7b83a79cc88493c&amp;oe=553191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9222" name="AutoShape 6" descr="https://fbcdn-sphotos-b-a.akamaihd.net/hphotos-ak-xfp1/v/t1.0-9/10151161_1444675259106957_1577441874376501048_n.jpg?oh=a4c42b82ef9210f59c8f6bba6a749969&amp;oe=552C8EA0&amp;__gda__=1428715504_cf70fca0a869f782ca8495b1c1d8947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9224" name="AutoShape 8" descr="https://fbcdn-sphotos-b-a.akamaihd.net/hphotos-ak-xfp1/v/t1.0-9/s720x720/10151161_1444675259106957_1577441874376501048_n.jpg?oh=72020befea3642db05e5610b187982fe&amp;oe=556ED5DE&amp;__gda__=1433187599_3f929423fb86d6cce61ca891002dcff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9226" name="AutoShape 10" descr="https://fbcdn-sphotos-b-a.akamaihd.net/hphotos-ak-xfp1/v/t1.0-9/s720x720/10151161_1444675259106957_1577441874376501048_n.jpg?oh=72020befea3642db05e5610b187982fe&amp;oe=556ED5DE&amp;__gda__=1433187599_3f929423fb86d6cce61ca891002dcff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646" y="2418397"/>
            <a:ext cx="6400800" cy="4287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0196" y="533399"/>
            <a:ext cx="4755204" cy="1676401"/>
          </a:xfrm>
        </p:spPr>
        <p:txBody>
          <a:bodyPr/>
          <a:lstStyle/>
          <a:p>
            <a:pPr algn="ctr">
              <a:buNone/>
            </a:pPr>
            <a:r>
              <a:rPr lang="pl-PL" dirty="0" smtClean="0">
                <a:solidFill>
                  <a:srgbClr val="FF0000"/>
                </a:solidFill>
              </a:rPr>
              <a:t>ELEMENTY OCHRONY PRZECIWPOŻAROWEJ</a:t>
            </a:r>
          </a:p>
          <a:p>
            <a:pPr algn="ctr">
              <a:buNone/>
            </a:pPr>
            <a:r>
              <a:rPr lang="pl-PL" dirty="0" smtClean="0"/>
              <a:t> </a:t>
            </a:r>
          </a:p>
          <a:p>
            <a:pPr algn="ctr">
              <a:buNone/>
            </a:pP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9218" name="AutoShape 2" descr="https://scontent-a-fra.xx.fbcdn.net/hphotos-xpa1/v/t1.0-9/10177907_1444675642440252_3067168751811551239_n.jpg?oh=a61477c9f4103876f7b83a79cc88493c&amp;oe=553191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9220" name="AutoShape 4" descr="https://scontent-a-fra.xx.fbcdn.net/hphotos-xpa1/v/t1.0-9/10177907_1444675642440252_3067168751811551239_n.jpg?oh=a61477c9f4103876f7b83a79cc88493c&amp;oe=553191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9222" name="AutoShape 6" descr="https://fbcdn-sphotos-b-a.akamaihd.net/hphotos-ak-xfp1/v/t1.0-9/10151161_1444675259106957_1577441874376501048_n.jpg?oh=a4c42b82ef9210f59c8f6bba6a749969&amp;oe=552C8EA0&amp;__gda__=1428715504_cf70fca0a869f782ca8495b1c1d8947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9224" name="AutoShape 8" descr="https://fbcdn-sphotos-b-a.akamaihd.net/hphotos-ak-xfp1/v/t1.0-9/s720x720/10151161_1444675259106957_1577441874376501048_n.jpg?oh=72020befea3642db05e5610b187982fe&amp;oe=556ED5DE&amp;__gda__=1433187599_3f929423fb86d6cce61ca891002dcff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9226" name="AutoShape 10" descr="https://fbcdn-sphotos-b-a.akamaihd.net/hphotos-ak-xfp1/v/t1.0-9/s720x720/10151161_1444675259106957_1577441874376501048_n.jpg?oh=72020befea3642db05e5610b187982fe&amp;oe=556ED5DE&amp;__gda__=1433187599_3f929423fb86d6cce61ca891002dcff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244" name="Picture 4" descr="P42804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196" y="1981200"/>
            <a:ext cx="495300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IMG_27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09" y="457200"/>
            <a:ext cx="381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29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228600"/>
            <a:ext cx="1066800" cy="6477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pl-PL" sz="3600" b="1" dirty="0" smtClean="0"/>
              <a:t> Z HISTORII SZKOŁY</a:t>
            </a:r>
            <a:endParaRPr lang="pl-PL" sz="3600" b="1" dirty="0"/>
          </a:p>
        </p:txBody>
      </p:sp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>
          <a:xfrm>
            <a:off x="533400" y="838200"/>
            <a:ext cx="8534400" cy="4800600"/>
          </a:xfrm>
        </p:spPr>
        <p:txBody>
          <a:bodyPr>
            <a:normAutofit/>
          </a:bodyPr>
          <a:lstStyle/>
          <a:p>
            <a:pPr lvl="0" algn="r" fontAlgn="base">
              <a:lnSpc>
                <a:spcPct val="80000"/>
              </a:lnSpc>
              <a:spcAft>
                <a:spcPct val="0"/>
              </a:spcAft>
              <a:buFontTx/>
              <a:buChar char="•"/>
            </a:pPr>
            <a:r>
              <a:rPr lang="pl-PL" altLang="pl-PL" sz="2400" kern="0" dirty="0">
                <a:solidFill>
                  <a:srgbClr val="FFFFFF"/>
                </a:solidFill>
                <a:latin typeface="Arial"/>
                <a:cs typeface="Arial"/>
              </a:rPr>
              <a:t>Szkoła w Złotym Potoku stoi u progu swojego 70-lecia</a:t>
            </a:r>
          </a:p>
          <a:p>
            <a:pPr lvl="0" algn="r" fontAlgn="base">
              <a:lnSpc>
                <a:spcPct val="80000"/>
              </a:lnSpc>
              <a:spcAft>
                <a:spcPct val="0"/>
              </a:spcAft>
              <a:buFontTx/>
              <a:buChar char="•"/>
            </a:pPr>
            <a:r>
              <a:rPr lang="pl-PL" altLang="pl-PL" sz="2400" kern="0" dirty="0">
                <a:solidFill>
                  <a:srgbClr val="FFFFFF"/>
                </a:solidFill>
                <a:latin typeface="Arial"/>
                <a:cs typeface="Arial"/>
              </a:rPr>
              <a:t>1948 rok – utworzenie szkoły w Złotym Potoku </a:t>
            </a:r>
          </a:p>
          <a:p>
            <a:pPr lvl="0" algn="r" fontAlgn="base">
              <a:lnSpc>
                <a:spcPct val="80000"/>
              </a:lnSpc>
              <a:spcAft>
                <a:spcPct val="0"/>
              </a:spcAft>
              <a:buNone/>
            </a:pPr>
            <a:r>
              <a:rPr lang="pl-PL" altLang="pl-PL" sz="2400" kern="0" dirty="0">
                <a:solidFill>
                  <a:srgbClr val="FFFFFF"/>
                </a:solidFill>
                <a:latin typeface="Arial"/>
                <a:cs typeface="Arial"/>
              </a:rPr>
              <a:t>o profilu rolniczym</a:t>
            </a:r>
          </a:p>
          <a:p>
            <a:pPr lvl="0" algn="r" fontAlgn="base">
              <a:lnSpc>
                <a:spcPct val="80000"/>
              </a:lnSpc>
              <a:spcAft>
                <a:spcPct val="0"/>
              </a:spcAft>
              <a:buFontTx/>
              <a:buChar char="•"/>
            </a:pPr>
            <a:r>
              <a:rPr lang="pl-PL" altLang="pl-PL" sz="2400" kern="0" dirty="0">
                <a:solidFill>
                  <a:srgbClr val="FFFFFF"/>
                </a:solidFill>
                <a:latin typeface="Arial"/>
                <a:cs typeface="Arial"/>
              </a:rPr>
              <a:t>Pierwsze lekcje i internat znajdował się </a:t>
            </a:r>
          </a:p>
          <a:p>
            <a:pPr lvl="0" algn="r" fontAlgn="base">
              <a:lnSpc>
                <a:spcPct val="80000"/>
              </a:lnSpc>
              <a:spcAft>
                <a:spcPct val="0"/>
              </a:spcAft>
              <a:buNone/>
            </a:pPr>
            <a:r>
              <a:rPr lang="pl-PL" altLang="pl-PL" sz="2400" kern="0" dirty="0">
                <a:solidFill>
                  <a:srgbClr val="FFFFFF"/>
                </a:solidFill>
                <a:latin typeface="Arial"/>
                <a:cs typeface="Arial"/>
              </a:rPr>
              <a:t>w pałacu hrabiów Raczyńskich</a:t>
            </a:r>
          </a:p>
          <a:p>
            <a:pPr lvl="0" algn="r" fontAlgn="base">
              <a:lnSpc>
                <a:spcPct val="80000"/>
              </a:lnSpc>
              <a:spcAft>
                <a:spcPct val="0"/>
              </a:spcAft>
              <a:buFontTx/>
              <a:buChar char="•"/>
            </a:pPr>
            <a:r>
              <a:rPr lang="pl-PL" altLang="pl-PL" sz="2400" kern="0" dirty="0">
                <a:solidFill>
                  <a:srgbClr val="FFFFFF"/>
                </a:solidFill>
                <a:latin typeface="Arial"/>
                <a:cs typeface="Arial"/>
              </a:rPr>
              <a:t>W 2002 roku następuje zmiana nazwy szkoły na </a:t>
            </a:r>
          </a:p>
          <a:p>
            <a:pPr lvl="0" algn="r" fontAlgn="base">
              <a:lnSpc>
                <a:spcPct val="80000"/>
              </a:lnSpc>
              <a:spcAft>
                <a:spcPct val="0"/>
              </a:spcAft>
              <a:buNone/>
            </a:pPr>
            <a:r>
              <a:rPr lang="pl-PL" altLang="pl-PL" sz="2400" kern="0" dirty="0">
                <a:solidFill>
                  <a:srgbClr val="F93E1F"/>
                </a:solidFill>
                <a:latin typeface="Arial"/>
                <a:cs typeface="Arial"/>
              </a:rPr>
              <a:t>ZESPÓŁ SZKÓŁ im. Władysława Szafera </a:t>
            </a:r>
            <a:endParaRPr lang="pl-PL" altLang="pl-PL" sz="2400" kern="0" dirty="0" smtClean="0">
              <a:solidFill>
                <a:srgbClr val="F93E1F"/>
              </a:solidFill>
              <a:latin typeface="Arial"/>
              <a:cs typeface="Arial"/>
            </a:endParaRPr>
          </a:p>
          <a:p>
            <a:pPr lvl="0" algn="r" fontAlgn="base">
              <a:lnSpc>
                <a:spcPct val="80000"/>
              </a:lnSpc>
              <a:spcAft>
                <a:spcPct val="0"/>
              </a:spcAft>
              <a:buNone/>
            </a:pPr>
            <a:r>
              <a:rPr lang="pl-PL" altLang="pl-PL" sz="2400" kern="0" dirty="0" smtClean="0">
                <a:solidFill>
                  <a:srgbClr val="F93E1F"/>
                </a:solidFill>
                <a:latin typeface="Arial"/>
                <a:cs typeface="Arial"/>
              </a:rPr>
              <a:t>w </a:t>
            </a:r>
            <a:r>
              <a:rPr lang="pl-PL" altLang="pl-PL" sz="2400" kern="0" dirty="0">
                <a:solidFill>
                  <a:srgbClr val="F93E1F"/>
                </a:solidFill>
                <a:latin typeface="Arial"/>
                <a:cs typeface="Arial"/>
              </a:rPr>
              <a:t>Złotym Potoku</a:t>
            </a:r>
          </a:p>
          <a:p>
            <a:pPr lvl="0" algn="r" fontAlgn="base">
              <a:lnSpc>
                <a:spcPct val="80000"/>
              </a:lnSpc>
              <a:spcAft>
                <a:spcPct val="0"/>
              </a:spcAft>
              <a:buFontTx/>
              <a:buChar char="•"/>
            </a:pPr>
            <a:r>
              <a:rPr lang="pl-PL" altLang="pl-PL" sz="2400" kern="0" dirty="0">
                <a:solidFill>
                  <a:srgbClr val="FFFFFF"/>
                </a:solidFill>
                <a:latin typeface="Arial"/>
                <a:cs typeface="Arial"/>
              </a:rPr>
              <a:t>Od 2013 roku szkoła promuje się pod hasłem </a:t>
            </a:r>
          </a:p>
          <a:p>
            <a:pPr lvl="0" algn="r" fontAlgn="base">
              <a:lnSpc>
                <a:spcPct val="80000"/>
              </a:lnSpc>
              <a:spcAft>
                <a:spcPct val="0"/>
              </a:spcAft>
              <a:buNone/>
            </a:pPr>
            <a:r>
              <a:rPr lang="pl-PL" altLang="pl-PL" sz="2400" kern="0" dirty="0">
                <a:solidFill>
                  <a:srgbClr val="F93E1F"/>
                </a:solidFill>
                <a:latin typeface="Arial"/>
                <a:cs typeface="Arial"/>
              </a:rPr>
              <a:t>I LOVE SZAFER</a:t>
            </a:r>
          </a:p>
          <a:p>
            <a:pPr lvl="0" algn="r" fontAlgn="base">
              <a:lnSpc>
                <a:spcPct val="80000"/>
              </a:lnSpc>
              <a:spcAft>
                <a:spcPct val="0"/>
              </a:spcAft>
              <a:buNone/>
            </a:pPr>
            <a:r>
              <a:rPr lang="pl-PL" altLang="pl-PL" sz="1200" kern="0" dirty="0" smtClean="0">
                <a:solidFill>
                  <a:srgbClr val="F93E1F"/>
                </a:solidFill>
                <a:latin typeface="Arial"/>
                <a:cs typeface="Arial"/>
              </a:rPr>
              <a:t>w </a:t>
            </a:r>
            <a:r>
              <a:rPr lang="pl-PL" altLang="pl-PL" sz="1200" kern="0" dirty="0">
                <a:solidFill>
                  <a:srgbClr val="F93E1F"/>
                </a:solidFill>
                <a:latin typeface="Arial"/>
                <a:cs typeface="Arial"/>
              </a:rPr>
              <a:t>skrócie:</a:t>
            </a:r>
            <a:r>
              <a:rPr lang="pl-PL" altLang="pl-PL" sz="1200" kern="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pl-PL" altLang="pl-PL" sz="2400" kern="0" dirty="0">
                <a:solidFill>
                  <a:srgbClr val="FFFFFF"/>
                </a:solidFill>
                <a:latin typeface="Arial"/>
                <a:cs typeface="Arial"/>
              </a:rPr>
              <a:t>70 lat &gt;&gt; </a:t>
            </a:r>
            <a:r>
              <a:rPr lang="pl-PL" altLang="pl-PL" sz="2400" kern="0" dirty="0" smtClean="0">
                <a:solidFill>
                  <a:srgbClr val="FFFFFF"/>
                </a:solidFill>
                <a:latin typeface="Arial"/>
                <a:cs typeface="Arial"/>
              </a:rPr>
              <a:t>4 tysiące absolwentów </a:t>
            </a:r>
            <a:r>
              <a:rPr lang="pl-PL" altLang="pl-PL" sz="2400" kern="0" dirty="0">
                <a:solidFill>
                  <a:srgbClr val="FFFFFF"/>
                </a:solidFill>
                <a:latin typeface="Arial"/>
                <a:cs typeface="Arial"/>
              </a:rPr>
              <a:t>&gt;&gt; </a:t>
            </a:r>
            <a:r>
              <a:rPr lang="pl-PL" altLang="pl-PL" sz="2400" kern="0" dirty="0" smtClean="0">
                <a:solidFill>
                  <a:srgbClr val="FFFFFF"/>
                </a:solidFill>
                <a:latin typeface="Arial"/>
                <a:cs typeface="Arial"/>
              </a:rPr>
              <a:t>22 </a:t>
            </a:r>
            <a:r>
              <a:rPr lang="pl-PL" altLang="pl-PL" sz="2400" kern="0" dirty="0" err="1" smtClean="0">
                <a:solidFill>
                  <a:srgbClr val="FFFFFF"/>
                </a:solidFill>
                <a:latin typeface="Arial"/>
                <a:cs typeface="Arial"/>
              </a:rPr>
              <a:t>dyretorów</a:t>
            </a:r>
            <a:endParaRPr lang="pl-PL" altLang="pl-PL" sz="2400" kern="0" dirty="0">
              <a:solidFill>
                <a:srgbClr val="FFFFFF"/>
              </a:solidFill>
              <a:latin typeface="Arial"/>
              <a:cs typeface="Arial"/>
            </a:endParaRPr>
          </a:p>
          <a:p>
            <a:pPr lvl="0" algn="r" fontAlgn="base">
              <a:lnSpc>
                <a:spcPct val="80000"/>
              </a:lnSpc>
              <a:spcAft>
                <a:spcPct val="0"/>
              </a:spcAft>
              <a:buNone/>
            </a:pPr>
            <a:r>
              <a:rPr lang="pl-PL" altLang="pl-PL" sz="2400" kern="0" dirty="0">
                <a:solidFill>
                  <a:srgbClr val="FFFFFF"/>
                </a:solidFill>
                <a:latin typeface="Arial"/>
                <a:cs typeface="Arial"/>
              </a:rPr>
              <a:t>&gt;&gt;Niezliczone pomysły i możliwości!</a:t>
            </a:r>
          </a:p>
          <a:p>
            <a:pPr lvl="0" algn="r" fontAlgn="base">
              <a:lnSpc>
                <a:spcPct val="80000"/>
              </a:lnSpc>
              <a:spcAft>
                <a:spcPct val="0"/>
              </a:spcAft>
              <a:buNone/>
            </a:pPr>
            <a:endParaRPr lang="pl-PL" altLang="pl-PL" sz="2400" kern="0" dirty="0">
              <a:solidFill>
                <a:srgbClr val="F93E1F"/>
              </a:solidFill>
              <a:latin typeface="Arial"/>
              <a:cs typeface="Arial"/>
            </a:endParaRPr>
          </a:p>
          <a:p>
            <a:pPr lvl="0" fontAlgn="base">
              <a:lnSpc>
                <a:spcPct val="80000"/>
              </a:lnSpc>
              <a:spcAft>
                <a:spcPct val="0"/>
              </a:spcAft>
              <a:buNone/>
            </a:pPr>
            <a:endParaRPr lang="pl-PL" altLang="pl-PL" sz="2400" kern="0" dirty="0">
              <a:solidFill>
                <a:srgbClr val="FFFFFF"/>
              </a:solidFill>
              <a:latin typeface="Arial"/>
              <a:cs typeface="Arial"/>
            </a:endParaRPr>
          </a:p>
          <a:p>
            <a:pPr lvl="0" fontAlgn="base">
              <a:lnSpc>
                <a:spcPct val="80000"/>
              </a:lnSpc>
              <a:spcAft>
                <a:spcPct val="0"/>
              </a:spcAft>
              <a:buNone/>
            </a:pPr>
            <a:endParaRPr lang="pl-PL" altLang="pl-PL" sz="24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257800" y="124670"/>
            <a:ext cx="3886200" cy="750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 smtClean="0"/>
              <a:t>MIEJSCA PRAKTYK</a:t>
            </a:r>
            <a:endParaRPr lang="pl-PL" sz="3200" dirty="0"/>
          </a:p>
        </p:txBody>
      </p:sp>
      <p:sp>
        <p:nvSpPr>
          <p:cNvPr id="7" name="Rectangle 4"/>
          <p:cNvSpPr/>
          <p:nvPr/>
        </p:nvSpPr>
        <p:spPr>
          <a:xfrm>
            <a:off x="228600" y="228600"/>
            <a:ext cx="1066800" cy="6477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pl-PL" sz="3600" b="1" dirty="0" smtClean="0"/>
              <a:t>TECHNIKUM HOTELARSTWA</a:t>
            </a:r>
            <a:endParaRPr lang="pl-PL" sz="3600" b="1" dirty="0"/>
          </a:p>
        </p:txBody>
      </p:sp>
      <p:sp>
        <p:nvSpPr>
          <p:cNvPr id="8" name="AutoShape 2" descr="https://scontent-a-fra.xx.fbcdn.net/hphotos-xpa1/v/t1.0-9/10177907_1444675642440252_3067168751811551239_n.jpg?oh=a61477c9f4103876f7b83a79cc88493c&amp;oe=553191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9" name="AutoShape 4" descr="https://scontent-a-fra.xx.fbcdn.net/hphotos-xpa1/v/t1.0-9/10177907_1444675642440252_3067168751811551239_n.jpg?oh=a61477c9f4103876f7b83a79cc88493c&amp;oe=553191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" name="AutoShape 6" descr="https://fbcdn-sphotos-b-a.akamaihd.net/hphotos-ak-xfp1/v/t1.0-9/10151161_1444675259106957_1577441874376501048_n.jpg?oh=a4c42b82ef9210f59c8f6bba6a749969&amp;oe=552C8EA0&amp;__gda__=1428715504_cf70fca0a869f782ca8495b1c1d8947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" name="AutoShape 8" descr="https://fbcdn-sphotos-b-a.akamaihd.net/hphotos-ak-xfp1/v/t1.0-9/s720x720/10151161_1444675259106957_1577441874376501048_n.jpg?oh=72020befea3642db05e5610b187982fe&amp;oe=556ED5DE&amp;__gda__=1433187599_3f929423fb86d6cce61ca891002dcff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" name="AutoShape 10" descr="https://fbcdn-sphotos-b-a.akamaihd.net/hphotos-ak-xfp1/v/t1.0-9/s720x720/10151161_1444675259106957_1577441874376501048_n.jpg?oh=72020befea3642db05e5610b187982fe&amp;oe=556ED5DE&amp;__gda__=1433187599_3f929423fb86d6cce61ca891002dcff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4" name="Picture 2" descr="C:\Users\Magdalena\Desktop\85864_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1772597" y="121427"/>
            <a:ext cx="2831014" cy="188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Magdalena\Desktop\Hotel_Mercure_czestochowa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838200"/>
            <a:ext cx="3429000" cy="204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Magdalena\Desktop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786" y="4770280"/>
            <a:ext cx="2790825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:\Users\Magdalena\Desktop\5524060_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654" y="3657600"/>
            <a:ext cx="3409545" cy="227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Magdalena\Desktop\4565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1823007" y="2540854"/>
            <a:ext cx="2780604" cy="172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pole tekstowe 18"/>
          <p:cNvSpPr txBox="1"/>
          <p:nvPr/>
        </p:nvSpPr>
        <p:spPr>
          <a:xfrm>
            <a:off x="2090402" y="1894523"/>
            <a:ext cx="2235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Dom wypoczynkowy           ,, Relaks” w Wiśle</a:t>
            </a:r>
            <a:endParaRPr lang="pl-PL" dirty="0"/>
          </a:p>
        </p:txBody>
      </p:sp>
      <p:sp>
        <p:nvSpPr>
          <p:cNvPr id="20" name="pole tekstowe 19"/>
          <p:cNvSpPr txBox="1"/>
          <p:nvPr/>
        </p:nvSpPr>
        <p:spPr>
          <a:xfrm>
            <a:off x="6743700" y="2923377"/>
            <a:ext cx="2315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Hotel ,, Mercure” w Częstochowie</a:t>
            </a:r>
            <a:endParaRPr lang="pl-PL" dirty="0"/>
          </a:p>
        </p:txBody>
      </p:sp>
      <p:sp>
        <p:nvSpPr>
          <p:cNvPr id="21" name="pole tekstowe 20"/>
          <p:cNvSpPr txBox="1"/>
          <p:nvPr/>
        </p:nvSpPr>
        <p:spPr>
          <a:xfrm>
            <a:off x="1577847" y="4300272"/>
            <a:ext cx="3270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Hotel Kmicic w Złotym Potoku</a:t>
            </a:r>
            <a:endParaRPr lang="pl-PL" dirty="0"/>
          </a:p>
        </p:txBody>
      </p:sp>
      <p:sp>
        <p:nvSpPr>
          <p:cNvPr id="22" name="pole tekstowe 21"/>
          <p:cNvSpPr txBox="1"/>
          <p:nvPr/>
        </p:nvSpPr>
        <p:spPr>
          <a:xfrm>
            <a:off x="6629400" y="6015089"/>
            <a:ext cx="2358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Hotel ,,Constancja ”w Częstochowie</a:t>
            </a:r>
            <a:endParaRPr lang="pl-PL" dirty="0"/>
          </a:p>
        </p:txBody>
      </p:sp>
      <p:sp>
        <p:nvSpPr>
          <p:cNvPr id="23" name="pole tekstowe 22"/>
          <p:cNvSpPr txBox="1"/>
          <p:nvPr/>
        </p:nvSpPr>
        <p:spPr>
          <a:xfrm>
            <a:off x="1752600" y="6404010"/>
            <a:ext cx="2771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,, Jurajski Gród”  w Piasku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7629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16973"/>
            <a:ext cx="5791200" cy="1143000"/>
          </a:xfrm>
        </p:spPr>
        <p:txBody>
          <a:bodyPr/>
          <a:lstStyle/>
          <a:p>
            <a:r>
              <a:rPr lang="pl-PL" dirty="0" smtClean="0">
                <a:latin typeface="Bauhaus 93" pitchFamily="82" charset="0"/>
              </a:rPr>
              <a:t>I          SZAFER</a:t>
            </a:r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8114" y="5791200"/>
            <a:ext cx="3657600" cy="762000"/>
          </a:xfrm>
        </p:spPr>
        <p:txBody>
          <a:bodyPr/>
          <a:lstStyle/>
          <a:p>
            <a:pPr algn="ctr">
              <a:buNone/>
            </a:pPr>
            <a:r>
              <a:rPr lang="pl-PL" dirty="0" smtClean="0"/>
              <a:t> NASZE PRACOWNIE</a:t>
            </a:r>
          </a:p>
        </p:txBody>
      </p:sp>
      <p:sp>
        <p:nvSpPr>
          <p:cNvPr id="4" name="Heart 3"/>
          <p:cNvSpPr/>
          <p:nvPr/>
        </p:nvSpPr>
        <p:spPr>
          <a:xfrm>
            <a:off x="2133600" y="831273"/>
            <a:ext cx="1066800" cy="914400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Picture 2" descr="C:\Users\Magdalena\Downloads\20141208_1209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80109"/>
            <a:ext cx="3561471" cy="252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4"/>
          <p:cNvSpPr/>
          <p:nvPr/>
        </p:nvSpPr>
        <p:spPr>
          <a:xfrm>
            <a:off x="152400" y="152400"/>
            <a:ext cx="1066800" cy="6477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pl-PL" sz="3600" b="1" dirty="0" smtClean="0"/>
              <a:t>TECHNIKUM ARCHITEKTURY KRAJOBRAZU</a:t>
            </a:r>
            <a:endParaRPr lang="pl-PL" sz="3600" b="1" dirty="0"/>
          </a:p>
        </p:txBody>
      </p:sp>
      <p:pic>
        <p:nvPicPr>
          <p:cNvPr id="8" name="Picture 2" descr="G:\zdjęcia z kamery\313CDPFQ\S313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1871" y="2819400"/>
            <a:ext cx="4483839" cy="298922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47800" y="1600201"/>
            <a:ext cx="7239000" cy="10668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dirty="0" smtClean="0"/>
              <a:t>ZDOBYWASZ CERTYFIKAT ZAWODOWY</a:t>
            </a:r>
          </a:p>
          <a:p>
            <a:pPr marL="0" indent="0" algn="ctr">
              <a:buNone/>
            </a:pPr>
            <a:r>
              <a:rPr lang="pl-PL" dirty="0" smtClean="0">
                <a:solidFill>
                  <a:srgbClr val="FF0000"/>
                </a:solidFill>
              </a:rPr>
              <a:t>SZTUKA UKŁADANIA KWIATÓW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mtClean="0">
                <a:latin typeface="Bauhaus 93" pitchFamily="82" charset="0"/>
              </a:rPr>
              <a:t>I          SZAFER</a:t>
            </a:r>
            <a:endParaRPr lang="pl-PL" dirty="0"/>
          </a:p>
        </p:txBody>
      </p:sp>
      <p:sp>
        <p:nvSpPr>
          <p:cNvPr id="6" name="Heart 3"/>
          <p:cNvSpPr/>
          <p:nvPr/>
        </p:nvSpPr>
        <p:spPr>
          <a:xfrm>
            <a:off x="3276600" y="381000"/>
            <a:ext cx="1066800" cy="914400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Rectangle 4"/>
          <p:cNvSpPr/>
          <p:nvPr/>
        </p:nvSpPr>
        <p:spPr>
          <a:xfrm>
            <a:off x="228600" y="228600"/>
            <a:ext cx="1066800" cy="6477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pl-PL" sz="3600" b="1" dirty="0" smtClean="0"/>
              <a:t>TECHNIKUM ARCHITEKTURY KRAJOBRAZU</a:t>
            </a:r>
            <a:endParaRPr lang="pl-PL" sz="36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667000"/>
            <a:ext cx="3695700" cy="2770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736" y="3962400"/>
            <a:ext cx="366068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205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IMG_5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290666" y="1703193"/>
            <a:ext cx="5395944" cy="4046957"/>
          </a:xfrm>
          <a:prstGeom prst="rect">
            <a:avLst/>
          </a:prstGeom>
          <a:noFill/>
        </p:spPr>
      </p:pic>
      <p:pic>
        <p:nvPicPr>
          <p:cNvPr id="6147" name="Picture 3" descr="G:\zdjęcia z kamery\312CDPFQ\S31200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028699"/>
            <a:ext cx="3597296" cy="5395943"/>
          </a:xfrm>
          <a:prstGeom prst="rect">
            <a:avLst/>
          </a:prstGeom>
          <a:noFill/>
        </p:spPr>
      </p:pic>
      <p:sp>
        <p:nvSpPr>
          <p:cNvPr id="2" name="pole tekstowe 1"/>
          <p:cNvSpPr txBox="1"/>
          <p:nvPr/>
        </p:nvSpPr>
        <p:spPr>
          <a:xfrm>
            <a:off x="1524000" y="152400"/>
            <a:ext cx="693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/>
              <a:t>SZTUKA UKŁADANIA KWIATÓW</a:t>
            </a:r>
            <a:endParaRPr lang="pl-PL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:\15,08,09, 170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582692"/>
            <a:ext cx="4039985" cy="3029989"/>
          </a:xfrm>
          <a:prstGeom prst="rect">
            <a:avLst/>
          </a:prstGeom>
          <a:noFill/>
        </p:spPr>
      </p:pic>
      <p:pic>
        <p:nvPicPr>
          <p:cNvPr id="5" name="Picture 2" descr="F:\15,08,09, 17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57783"/>
            <a:ext cx="4098587" cy="3073940"/>
          </a:xfrm>
          <a:prstGeom prst="rect">
            <a:avLst/>
          </a:prstGeom>
          <a:noFill/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962400" y="149157"/>
            <a:ext cx="5181600" cy="1143000"/>
          </a:xfrm>
        </p:spPr>
        <p:txBody>
          <a:bodyPr/>
          <a:lstStyle/>
          <a:p>
            <a:r>
              <a:rPr lang="pl-PL" dirty="0" smtClean="0">
                <a:latin typeface="Bauhaus 93" pitchFamily="82" charset="0"/>
              </a:rPr>
              <a:t>I          SZAFER</a:t>
            </a:r>
            <a:endParaRPr lang="pl-PL" dirty="0"/>
          </a:p>
        </p:txBody>
      </p:sp>
      <p:sp>
        <p:nvSpPr>
          <p:cNvPr id="10" name="Heart 3"/>
          <p:cNvSpPr/>
          <p:nvPr/>
        </p:nvSpPr>
        <p:spPr>
          <a:xfrm>
            <a:off x="5334000" y="228600"/>
            <a:ext cx="1066800" cy="914400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/>
          <p:cNvSpPr txBox="1"/>
          <p:nvPr/>
        </p:nvSpPr>
        <p:spPr>
          <a:xfrm>
            <a:off x="4800600" y="6019800"/>
            <a:ext cx="4152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/>
              <a:t>ZAJĘCIA PRAKTYCZNE</a:t>
            </a:r>
            <a:endParaRPr lang="pl-PL" sz="3200" dirty="0"/>
          </a:p>
        </p:txBody>
      </p:sp>
      <p:pic>
        <p:nvPicPr>
          <p:cNvPr id="12" name="Picture 3" descr="F:\15,08,09, 8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4525222" y="1868433"/>
            <a:ext cx="4703656" cy="352774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G:\zdjęcia z kamery\299CDPFQ\S299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124683"/>
            <a:ext cx="8203660" cy="4495800"/>
          </a:xfrm>
          <a:prstGeom prst="rect">
            <a:avLst/>
          </a:prstGeom>
          <a:noFill/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84634"/>
          </a:xfrm>
        </p:spPr>
        <p:txBody>
          <a:bodyPr/>
          <a:lstStyle/>
          <a:p>
            <a:r>
              <a:rPr lang="pl-PL" dirty="0" smtClean="0">
                <a:latin typeface="Bauhaus 93" pitchFamily="82" charset="0"/>
              </a:rPr>
              <a:t>I          SZAFER</a:t>
            </a:r>
            <a:endParaRPr lang="pl-PL" dirty="0"/>
          </a:p>
        </p:txBody>
      </p:sp>
      <p:sp>
        <p:nvSpPr>
          <p:cNvPr id="8" name="Heart 3"/>
          <p:cNvSpPr/>
          <p:nvPr/>
        </p:nvSpPr>
        <p:spPr>
          <a:xfrm>
            <a:off x="3276600" y="0"/>
            <a:ext cx="1066800" cy="914400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/>
          <p:cNvSpPr txBox="1"/>
          <p:nvPr/>
        </p:nvSpPr>
        <p:spPr>
          <a:xfrm>
            <a:off x="1371600" y="1108263"/>
            <a:ext cx="78826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/>
              <a:t>OGÓŁNOPOLSKI KONKURS PROJEKTOWY </a:t>
            </a:r>
          </a:p>
          <a:p>
            <a:pPr algn="ctr"/>
            <a:r>
              <a:rPr lang="pl-PL" sz="3200" dirty="0" smtClean="0"/>
              <a:t>„KREACJE PRZESTRZENI”</a:t>
            </a:r>
            <a:endParaRPr lang="pl-PL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G:\zdjęcia z kamery\302CDPFQ\S30200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-36147652"/>
            <a:ext cx="2505634" cy="3758451"/>
          </a:xfrm>
          <a:prstGeom prst="rect">
            <a:avLst/>
          </a:prstGeom>
          <a:noFill/>
        </p:spPr>
      </p:pic>
      <p:pic>
        <p:nvPicPr>
          <p:cNvPr id="29698" name="Picture 2" descr="G:\zdjęcia z kamery\302CDPFQ\S3020043.JPG"/>
          <p:cNvPicPr>
            <a:picLocks noChangeAspect="1" noChangeArrowheads="1"/>
          </p:cNvPicPr>
          <p:nvPr/>
        </p:nvPicPr>
        <p:blipFill rotWithShape="1">
          <a:blip r:embed="rId4" cstate="print"/>
          <a:srcRect l="-21277" t="-7666" r="26241" b="7666"/>
          <a:stretch/>
        </p:blipFill>
        <p:spPr bwMode="auto">
          <a:xfrm>
            <a:off x="2895600" y="1747736"/>
            <a:ext cx="6626157" cy="4648200"/>
          </a:xfrm>
          <a:prstGeom prst="rect">
            <a:avLst/>
          </a:prstGeom>
          <a:noFill/>
        </p:spPr>
      </p:pic>
      <p:graphicFrame>
        <p:nvGraphicFramePr>
          <p:cNvPr id="2" name="Obi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8748961"/>
              </p:ext>
            </p:extLst>
          </p:nvPr>
        </p:nvGraphicFramePr>
        <p:xfrm>
          <a:off x="0" y="223736"/>
          <a:ext cx="4361301" cy="617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Acrobat Document" r:id="rId5" imgW="5355000" imgH="7578000" progId="AcroExch.Document.11">
                  <p:embed/>
                </p:oleObj>
              </mc:Choice>
              <mc:Fallback>
                <p:oleObj name="Acrobat Document" r:id="rId5" imgW="5355000" imgH="7578000" progId="AcroExch.Document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23736"/>
                        <a:ext cx="4361301" cy="617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ole tekstowe 2"/>
          <p:cNvSpPr txBox="1"/>
          <p:nvPr/>
        </p:nvSpPr>
        <p:spPr>
          <a:xfrm>
            <a:off x="4572000" y="3243"/>
            <a:ext cx="46060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/>
              <a:t>OGÓŁNOPOLSKI KONKURS PROJEKTOWY </a:t>
            </a:r>
          </a:p>
          <a:p>
            <a:pPr algn="ctr"/>
            <a:r>
              <a:rPr lang="pl-PL" sz="3200" dirty="0" smtClean="0"/>
              <a:t>„KREACJE PRZESTRZENI”</a:t>
            </a:r>
            <a:endParaRPr lang="pl-PL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10183" y="0"/>
            <a:ext cx="8229600" cy="1143000"/>
          </a:xfrm>
        </p:spPr>
        <p:txBody>
          <a:bodyPr/>
          <a:lstStyle/>
          <a:p>
            <a:r>
              <a:rPr lang="pl-PL" dirty="0">
                <a:latin typeface="Bauhaus 93" pitchFamily="82" charset="0"/>
              </a:rPr>
              <a:t>I          SZAFER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495800" y="1219200"/>
            <a:ext cx="4614152" cy="667871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 smtClean="0"/>
              <a:t>NASZA PRACOWNIA</a:t>
            </a:r>
            <a:endParaRPr lang="pl-PL" dirty="0"/>
          </a:p>
        </p:txBody>
      </p:sp>
      <p:sp>
        <p:nvSpPr>
          <p:cNvPr id="4" name="Heart 3"/>
          <p:cNvSpPr/>
          <p:nvPr/>
        </p:nvSpPr>
        <p:spPr>
          <a:xfrm>
            <a:off x="3276600" y="152400"/>
            <a:ext cx="1066800" cy="914400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Rectangle 5"/>
          <p:cNvSpPr/>
          <p:nvPr/>
        </p:nvSpPr>
        <p:spPr>
          <a:xfrm>
            <a:off x="228600" y="228600"/>
            <a:ext cx="1066800" cy="6477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pl-PL" sz="3600" b="1" dirty="0" smtClean="0"/>
              <a:t>TECHNIK ORGANIZACJI REKLAMY</a:t>
            </a:r>
            <a:endParaRPr lang="pl-PL" sz="3600" b="1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769320"/>
            <a:ext cx="6858000" cy="490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026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Bauhaus 93" pitchFamily="82" charset="0"/>
              </a:rPr>
              <a:t>I          SZAFER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73189" y="1447800"/>
            <a:ext cx="7770812" cy="591671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 smtClean="0"/>
              <a:t>CERTYFIKAT</a:t>
            </a:r>
            <a:r>
              <a:rPr lang="pl-PL" dirty="0" smtClean="0">
                <a:solidFill>
                  <a:srgbClr val="FF0000"/>
                </a:solidFill>
              </a:rPr>
              <a:t> FOTOGRAFIA W REKLAMIE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4" name="Heart 3"/>
          <p:cNvSpPr/>
          <p:nvPr/>
        </p:nvSpPr>
        <p:spPr>
          <a:xfrm>
            <a:off x="3276600" y="381000"/>
            <a:ext cx="1066800" cy="914400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Rectangle 5"/>
          <p:cNvSpPr/>
          <p:nvPr/>
        </p:nvSpPr>
        <p:spPr>
          <a:xfrm>
            <a:off x="228600" y="228600"/>
            <a:ext cx="1066800" cy="6477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pl-PL" sz="3600" b="1" dirty="0" smtClean="0"/>
              <a:t>TECHNIK ORGANIZACJI REKLAMY</a:t>
            </a:r>
            <a:endParaRPr lang="pl-PL" sz="3600" b="1" dirty="0"/>
          </a:p>
        </p:txBody>
      </p:sp>
      <p:pic>
        <p:nvPicPr>
          <p:cNvPr id="6" name="Symbol zastępczy zawartości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133600"/>
            <a:ext cx="6705600" cy="43527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85356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/>
          <p:nvPr/>
        </p:nvSpPr>
        <p:spPr>
          <a:xfrm>
            <a:off x="228600" y="228600"/>
            <a:ext cx="1066800" cy="6477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pl-PL" sz="3600" b="1" dirty="0" smtClean="0"/>
              <a:t>PRAKTUKI ZAGRANICZNE</a:t>
            </a:r>
            <a:endParaRPr lang="pl-PL" sz="3600" b="1" dirty="0"/>
          </a:p>
        </p:txBody>
      </p:sp>
      <p:pic>
        <p:nvPicPr>
          <p:cNvPr id="4098" name="Picture 2" descr="https://scontent-b-fra.xx.fbcdn.net/hphotos-xfp1/v/t1.0-9/10366040_1448686198705863_9047583445270984873_n.jpg?oh=6ff2ae618f0b596458394e60241b2f72&amp;oe=553BDFB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0813" y="-8434388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 dirty="0">
                <a:latin typeface="Bauhaus 93" pitchFamily="82" charset="0"/>
              </a:rPr>
              <a:t>I          SZAFER</a:t>
            </a:r>
            <a:endParaRPr lang="pl-PL" dirty="0"/>
          </a:p>
        </p:txBody>
      </p:sp>
      <p:sp>
        <p:nvSpPr>
          <p:cNvPr id="6" name="Heart 3"/>
          <p:cNvSpPr/>
          <p:nvPr/>
        </p:nvSpPr>
        <p:spPr>
          <a:xfrm>
            <a:off x="3276600" y="381000"/>
            <a:ext cx="1066800" cy="914400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/>
          <p:cNvSpPr txBox="1"/>
          <p:nvPr/>
        </p:nvSpPr>
        <p:spPr>
          <a:xfrm>
            <a:off x="1676400" y="1600200"/>
            <a:ext cx="5334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pl-PL" sz="6600" dirty="0" smtClean="0"/>
              <a:t>TURCJA*</a:t>
            </a:r>
          </a:p>
          <a:p>
            <a:pPr marL="285750" indent="-285750">
              <a:buFont typeface="Arial" charset="0"/>
              <a:buChar char="•"/>
            </a:pPr>
            <a:r>
              <a:rPr lang="pl-PL" sz="6600" dirty="0" smtClean="0"/>
              <a:t>WŁOCHY**</a:t>
            </a:r>
          </a:p>
          <a:p>
            <a:pPr marL="285750" indent="-285750">
              <a:buFont typeface="Arial" charset="0"/>
              <a:buChar char="•"/>
            </a:pPr>
            <a:r>
              <a:rPr lang="pl-PL" sz="6600" dirty="0" smtClean="0"/>
              <a:t>ANGLIA***</a:t>
            </a:r>
          </a:p>
          <a:p>
            <a:pPr marL="285750" indent="-285750">
              <a:buFont typeface="Arial" charset="0"/>
              <a:buChar char="•"/>
            </a:pPr>
            <a:endParaRPr lang="pl-PL" dirty="0"/>
          </a:p>
          <a:p>
            <a:pPr marL="285750" indent="-285750">
              <a:buFont typeface="Arial" charset="0"/>
              <a:buChar char="•"/>
            </a:pPr>
            <a:endParaRPr lang="pl-PL" dirty="0" smtClean="0"/>
          </a:p>
          <a:p>
            <a:r>
              <a:rPr lang="pl-PL" dirty="0" smtClean="0"/>
              <a:t>* W ramach programu POKL</a:t>
            </a:r>
          </a:p>
          <a:p>
            <a:r>
              <a:rPr lang="pl-PL" dirty="0" smtClean="0"/>
              <a:t>** W ramach programu Erasmus +</a:t>
            </a:r>
          </a:p>
          <a:p>
            <a:r>
              <a:rPr lang="pl-PL" dirty="0" smtClean="0"/>
              <a:t>*** W ramach programu Erasmus</a:t>
            </a:r>
          </a:p>
          <a:p>
            <a:pPr marL="285750" indent="-285750">
              <a:buFont typeface="Arial" charset="0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8215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Bauhaus 93" pitchFamily="82" charset="0"/>
              </a:rPr>
              <a:t>I          SZAFER</a:t>
            </a:r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524000"/>
            <a:ext cx="7239000" cy="4602163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Char char="-"/>
            </a:pPr>
            <a:r>
              <a:rPr lang="pl-PL" dirty="0" smtClean="0"/>
              <a:t>TO SZKOŁA Z WIELOLETNIĄ TRADYCJĄ</a:t>
            </a:r>
          </a:p>
          <a:p>
            <a:pPr>
              <a:buFontTx/>
              <a:buChar char="-"/>
            </a:pPr>
            <a:r>
              <a:rPr lang="pl-PL" dirty="0" smtClean="0"/>
              <a:t>NASZE KIERUNKI KSZTAŁCENIA WYCHODZĄ NA PRZECIW POTRZEBOM RYNKU PRACY</a:t>
            </a:r>
          </a:p>
          <a:p>
            <a:pPr>
              <a:buFontTx/>
              <a:buChar char="-"/>
            </a:pPr>
            <a:r>
              <a:rPr lang="pl-PL" dirty="0" smtClean="0"/>
              <a:t>NASZE PRACOWNIE SĄ DOBRZE WYPOSAŻONE DZIĘKI ŚRODKOM Z UE, NASZE ZAPLECZE JEST STALE MODERNIZOWANE</a:t>
            </a:r>
          </a:p>
          <a:p>
            <a:pPr>
              <a:buFontTx/>
              <a:buChar char="-"/>
            </a:pPr>
            <a:r>
              <a:rPr lang="pl-PL" dirty="0" smtClean="0"/>
              <a:t>NASZA KADRA JEST DLA UCZNIÓW </a:t>
            </a:r>
            <a:br>
              <a:rPr lang="pl-PL" dirty="0" smtClean="0"/>
            </a:br>
            <a:r>
              <a:rPr lang="pl-PL" dirty="0" smtClean="0"/>
              <a:t>I NIEUSTAJĄCO PODNOSI SWOJE KWALIFIKACJE POPRZEZ KURSY I SZKOLENIA</a:t>
            </a:r>
            <a:endParaRPr lang="pl-PL" dirty="0"/>
          </a:p>
        </p:txBody>
      </p:sp>
      <p:sp>
        <p:nvSpPr>
          <p:cNvPr id="4" name="Heart 3"/>
          <p:cNvSpPr/>
          <p:nvPr/>
        </p:nvSpPr>
        <p:spPr>
          <a:xfrm>
            <a:off x="3276600" y="381000"/>
            <a:ext cx="1066800" cy="914400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Rectangle 4"/>
          <p:cNvSpPr/>
          <p:nvPr/>
        </p:nvSpPr>
        <p:spPr>
          <a:xfrm>
            <a:off x="228600" y="228600"/>
            <a:ext cx="1066800" cy="6477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pl-PL" sz="3600" b="1" dirty="0" smtClean="0"/>
              <a:t>DLACZEGO SZAFER?</a:t>
            </a:r>
            <a:endParaRPr lang="pl-PL" sz="36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19200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600200" y="381000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/>
              <a:t>PRAKTYKI ZAGRANICZNE:   </a:t>
            </a:r>
            <a:r>
              <a:rPr lang="pl-PL" sz="3200" dirty="0" smtClean="0">
                <a:solidFill>
                  <a:srgbClr val="FF0000"/>
                </a:solidFill>
              </a:rPr>
              <a:t>TURCJA</a:t>
            </a:r>
            <a:endParaRPr lang="pl-PL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69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99" y="88360"/>
            <a:ext cx="5137078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852791"/>
            <a:ext cx="5137078" cy="3852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5288294" y="109437"/>
            <a:ext cx="3765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/>
              <a:t>PRAKTYKI ZAGRANICZNE:   </a:t>
            </a:r>
            <a:r>
              <a:rPr lang="pl-PL" sz="3200" dirty="0" smtClean="0">
                <a:solidFill>
                  <a:srgbClr val="FF0000"/>
                </a:solidFill>
              </a:rPr>
              <a:t>TURCJA</a:t>
            </a:r>
            <a:endParaRPr lang="pl-PL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21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600200" y="381000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/>
              <a:t>PRAKTYKI ZAGRANICZNE:   </a:t>
            </a:r>
            <a:r>
              <a:rPr lang="pl-PL" sz="3200" dirty="0" smtClean="0">
                <a:solidFill>
                  <a:srgbClr val="FF0000"/>
                </a:solidFill>
              </a:rPr>
              <a:t>WŁOCHY</a:t>
            </a:r>
            <a:endParaRPr lang="pl-PL" sz="3200" dirty="0">
              <a:solidFill>
                <a:srgbClr val="FF0000"/>
              </a:solidFill>
            </a:endParaRPr>
          </a:p>
        </p:txBody>
      </p:sp>
      <p:pic>
        <p:nvPicPr>
          <p:cNvPr id="5122" name="Picture 2" descr="C:\Users\Ania\Desktop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1143000"/>
            <a:ext cx="8128000" cy="542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75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5288294" y="109437"/>
            <a:ext cx="3765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/>
              <a:t>PRAKTYKI ZAGRANICZNE:   </a:t>
            </a:r>
            <a:r>
              <a:rPr lang="pl-PL" sz="3200" dirty="0" smtClean="0">
                <a:solidFill>
                  <a:srgbClr val="FF0000"/>
                </a:solidFill>
              </a:rPr>
              <a:t>WŁOCHY</a:t>
            </a:r>
            <a:endParaRPr lang="pl-PL" sz="3200" dirty="0">
              <a:solidFill>
                <a:srgbClr val="FF0000"/>
              </a:solidFill>
            </a:endParaRPr>
          </a:p>
        </p:txBody>
      </p:sp>
      <p:pic>
        <p:nvPicPr>
          <p:cNvPr id="6150" name="Picture 6" descr="praktyka-0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42" y="228600"/>
            <a:ext cx="49784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praktyka-0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14600"/>
            <a:ext cx="5262033" cy="394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44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Bauhaus 93" pitchFamily="82" charset="0"/>
              </a:rPr>
              <a:t>I          SZAFER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676400" y="1798637"/>
            <a:ext cx="7086600" cy="4525963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pl-PL" dirty="0" smtClean="0"/>
              <a:t>BEZPŁATNY INTERNAT</a:t>
            </a:r>
          </a:p>
          <a:p>
            <a:pPr>
              <a:buFontTx/>
              <a:buChar char="-"/>
            </a:pPr>
            <a:r>
              <a:rPr lang="pl-PL" dirty="0" smtClean="0"/>
              <a:t>POKOJE 2,3 – OSOBOWE Z ŁAZIENKAMI I DOSTĘPEM DO WI-FI</a:t>
            </a:r>
          </a:p>
          <a:p>
            <a:pPr>
              <a:buFontTx/>
              <a:buChar char="-"/>
            </a:pPr>
            <a:r>
              <a:rPr lang="pl-PL" dirty="0" smtClean="0"/>
              <a:t>WSPÓŁPRACUJEMY Z MOPS-ami, GOP- ami – DOFINANSOWANIE DO WYŻYWIENIA</a:t>
            </a:r>
          </a:p>
          <a:p>
            <a:pPr>
              <a:buFontTx/>
              <a:buChar char="-"/>
            </a:pPr>
            <a:r>
              <a:rPr lang="pl-PL" dirty="0" smtClean="0"/>
              <a:t>ŚWIETLICA TV SAT Z FUNKCJĄ KINA </a:t>
            </a:r>
          </a:p>
          <a:p>
            <a:pPr>
              <a:buFontTx/>
              <a:buChar char="-"/>
            </a:pPr>
            <a:r>
              <a:rPr lang="pl-PL" dirty="0" smtClean="0"/>
              <a:t>LICZNE KOŁA ZAINTERESOWAŃ</a:t>
            </a:r>
            <a:endParaRPr lang="pl-PL" dirty="0"/>
          </a:p>
        </p:txBody>
      </p:sp>
      <p:sp>
        <p:nvSpPr>
          <p:cNvPr id="4" name="Heart 3"/>
          <p:cNvSpPr/>
          <p:nvPr/>
        </p:nvSpPr>
        <p:spPr>
          <a:xfrm>
            <a:off x="3276600" y="381000"/>
            <a:ext cx="1066800" cy="914400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Rectangle 5"/>
          <p:cNvSpPr/>
          <p:nvPr/>
        </p:nvSpPr>
        <p:spPr>
          <a:xfrm>
            <a:off x="228600" y="228600"/>
            <a:ext cx="1066800" cy="6477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pl-PL" sz="3600" b="1" dirty="0" smtClean="0"/>
              <a:t>INTERNAT</a:t>
            </a:r>
            <a:endParaRPr lang="pl-PL" sz="3600" b="1" dirty="0"/>
          </a:p>
        </p:txBody>
      </p:sp>
    </p:spTree>
    <p:extLst>
      <p:ext uri="{BB962C8B-B14F-4D97-AF65-F5344CB8AC3E}">
        <p14:creationId xmlns:p14="http://schemas.microsoft.com/office/powerpoint/2010/main" val="100466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Bauhaus 93" pitchFamily="82" charset="0"/>
              </a:rPr>
              <a:t>I          SZAFER</a:t>
            </a:r>
            <a:endParaRPr lang="pl-PL" dirty="0"/>
          </a:p>
        </p:txBody>
      </p:sp>
      <p:sp>
        <p:nvSpPr>
          <p:cNvPr id="4" name="Heart 3"/>
          <p:cNvSpPr/>
          <p:nvPr/>
        </p:nvSpPr>
        <p:spPr>
          <a:xfrm>
            <a:off x="3276600" y="381000"/>
            <a:ext cx="1066800" cy="914400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Rectangle 5"/>
          <p:cNvSpPr/>
          <p:nvPr/>
        </p:nvSpPr>
        <p:spPr>
          <a:xfrm>
            <a:off x="228600" y="228600"/>
            <a:ext cx="1066800" cy="6477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pl-PL" sz="3600" b="1" dirty="0" smtClean="0"/>
              <a:t>INTERNAT</a:t>
            </a:r>
            <a:endParaRPr lang="pl-PL" sz="3600" b="1" dirty="0"/>
          </a:p>
        </p:txBody>
      </p:sp>
      <p:pic>
        <p:nvPicPr>
          <p:cNvPr id="11267" name="Picture 3" descr="C:\Users\Ania\Desktop\i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05000"/>
            <a:ext cx="7586132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03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/>
          <p:nvPr/>
        </p:nvSpPr>
        <p:spPr>
          <a:xfrm>
            <a:off x="228600" y="228600"/>
            <a:ext cx="1066800" cy="6477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pl-PL" sz="3600" b="1" dirty="0" smtClean="0"/>
              <a:t>INTERNAT</a:t>
            </a:r>
            <a:endParaRPr lang="pl-PL" sz="3600" b="1" dirty="0"/>
          </a:p>
        </p:txBody>
      </p:sp>
      <p:pic>
        <p:nvPicPr>
          <p:cNvPr id="12290" name="Picture 2" descr="C:\Users\Ania\Desktop\i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76200"/>
            <a:ext cx="5715000" cy="321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Ania\Desktop\i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492608"/>
            <a:ext cx="5715000" cy="321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74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/>
          <p:nvPr/>
        </p:nvSpPr>
        <p:spPr>
          <a:xfrm>
            <a:off x="228600" y="228600"/>
            <a:ext cx="1066800" cy="6477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pl-PL" sz="3600" b="1" dirty="0" smtClean="0"/>
              <a:t>INTERNAT</a:t>
            </a:r>
            <a:endParaRPr lang="pl-PL" sz="3600" b="1" dirty="0"/>
          </a:p>
        </p:txBody>
      </p:sp>
      <p:pic>
        <p:nvPicPr>
          <p:cNvPr id="13314" name="Picture 2" descr="C:\Users\Ania\Desktop\p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332" y="172261"/>
            <a:ext cx="57912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Ania\Desktop\p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449768"/>
            <a:ext cx="5791200" cy="325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99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Bauhaus 93" pitchFamily="82" charset="0"/>
              </a:rPr>
              <a:t>I          SZAFER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524000" y="1600200"/>
            <a:ext cx="7162800" cy="4525963"/>
          </a:xfrm>
        </p:spPr>
        <p:txBody>
          <a:bodyPr/>
          <a:lstStyle/>
          <a:p>
            <a:r>
              <a:rPr lang="pl-PL" dirty="0" smtClean="0"/>
              <a:t>KOMPLEKS BOISK ORLIK</a:t>
            </a:r>
          </a:p>
          <a:p>
            <a:r>
              <a:rPr lang="pl-PL" dirty="0" smtClean="0"/>
              <a:t>ZMODERNIZOWANA SIŁOWNIA</a:t>
            </a:r>
          </a:p>
          <a:p>
            <a:r>
              <a:rPr lang="pl-PL" dirty="0" smtClean="0"/>
              <a:t>SALA GIMNASTYCZA</a:t>
            </a:r>
          </a:p>
          <a:p>
            <a:r>
              <a:rPr lang="pl-PL" dirty="0" smtClean="0"/>
              <a:t>KORTY TENISOWE</a:t>
            </a:r>
          </a:p>
          <a:p>
            <a:r>
              <a:rPr lang="pl-PL" dirty="0" smtClean="0"/>
              <a:t>SALA FITNESS</a:t>
            </a:r>
          </a:p>
          <a:p>
            <a:r>
              <a:rPr lang="pl-PL" dirty="0" smtClean="0"/>
              <a:t>WSPANIAŁE TERENY DO UPRAWIANIA ATLETYKI TERENOWEJ</a:t>
            </a:r>
            <a:endParaRPr lang="pl-PL" dirty="0"/>
          </a:p>
        </p:txBody>
      </p:sp>
      <p:sp>
        <p:nvSpPr>
          <p:cNvPr id="4" name="Heart 3"/>
          <p:cNvSpPr/>
          <p:nvPr/>
        </p:nvSpPr>
        <p:spPr>
          <a:xfrm>
            <a:off x="3276600" y="381000"/>
            <a:ext cx="1066800" cy="914400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Rectangle 5"/>
          <p:cNvSpPr/>
          <p:nvPr/>
        </p:nvSpPr>
        <p:spPr>
          <a:xfrm>
            <a:off x="228600" y="228600"/>
            <a:ext cx="1066800" cy="6477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pl-PL" sz="3600" b="1" dirty="0" smtClean="0"/>
              <a:t>ZAPLECZE SPORTOWE</a:t>
            </a:r>
            <a:endParaRPr lang="pl-PL" sz="3600" b="1" dirty="0"/>
          </a:p>
        </p:txBody>
      </p:sp>
    </p:spTree>
    <p:extLst>
      <p:ext uri="{BB962C8B-B14F-4D97-AF65-F5344CB8AC3E}">
        <p14:creationId xmlns:p14="http://schemas.microsoft.com/office/powerpoint/2010/main" val="358493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4578" name="Picture 2" descr="https://fbcdn-sphotos-d-a.akamaihd.net/hphotos-ak-xfp1/v/t1.0-9/10299996_1443090559265427_2327448428261691977_n.jpg?oh=b20535cb93c6153cbda98babc03e5918&amp;oe=5538AAFD&amp;__gda__=1429937325_0e9fed23d3a468d4e2e2d7bb2c37e6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0813" y="-8067675"/>
            <a:ext cx="9144001" cy="610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6238"/>
            <a:ext cx="9144000" cy="610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486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Bauhaus 93" pitchFamily="82" charset="0"/>
              </a:rPr>
              <a:t>I          SZAFER</a:t>
            </a:r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600200"/>
            <a:ext cx="7162800" cy="4525963"/>
          </a:xfrm>
        </p:spPr>
        <p:txBody>
          <a:bodyPr>
            <a:normAutofit fontScale="92500"/>
          </a:bodyPr>
          <a:lstStyle/>
          <a:p>
            <a:pPr>
              <a:buFontTx/>
              <a:buChar char="-"/>
            </a:pPr>
            <a:r>
              <a:rPr lang="pl-PL" dirty="0"/>
              <a:t>TECHNIKUM ŻYWIENIA I USŁUG </a:t>
            </a:r>
            <a:r>
              <a:rPr lang="pl-PL" dirty="0" smtClean="0"/>
              <a:t>GASTRONOMICZNYCH</a:t>
            </a:r>
          </a:p>
          <a:p>
            <a:pPr>
              <a:buFontTx/>
              <a:buChar char="-"/>
            </a:pPr>
            <a:endParaRPr lang="pl-PL" dirty="0"/>
          </a:p>
          <a:p>
            <a:pPr>
              <a:buFontTx/>
              <a:buChar char="-"/>
            </a:pPr>
            <a:r>
              <a:rPr lang="pl-PL" dirty="0"/>
              <a:t>TECHNIKUM </a:t>
            </a:r>
            <a:r>
              <a:rPr lang="pl-PL" dirty="0" smtClean="0"/>
              <a:t>HOTELARSTWA</a:t>
            </a:r>
          </a:p>
          <a:p>
            <a:pPr>
              <a:buFontTx/>
              <a:buChar char="-"/>
            </a:pPr>
            <a:endParaRPr lang="pl-PL" dirty="0"/>
          </a:p>
          <a:p>
            <a:pPr>
              <a:buFontTx/>
              <a:buChar char="-"/>
            </a:pPr>
            <a:r>
              <a:rPr lang="pl-PL" dirty="0" smtClean="0"/>
              <a:t>TECHNIKUM ARCHITEKTURY KRAJOBRAZU</a:t>
            </a:r>
          </a:p>
          <a:p>
            <a:pPr>
              <a:buFontTx/>
              <a:buChar char="-"/>
            </a:pPr>
            <a:endParaRPr lang="pl-PL" dirty="0" smtClean="0"/>
          </a:p>
          <a:p>
            <a:pPr>
              <a:buFontTx/>
              <a:buChar char="-"/>
            </a:pPr>
            <a:r>
              <a:rPr lang="pl-PL" dirty="0" smtClean="0"/>
              <a:t>TECHNIKUM ORGANIZACJI REKLAMY</a:t>
            </a:r>
          </a:p>
          <a:p>
            <a:pPr>
              <a:buFontTx/>
              <a:buChar char="-"/>
            </a:pPr>
            <a:endParaRPr lang="pl-PL" dirty="0" smtClean="0"/>
          </a:p>
        </p:txBody>
      </p:sp>
      <p:sp>
        <p:nvSpPr>
          <p:cNvPr id="4" name="Heart 3"/>
          <p:cNvSpPr/>
          <p:nvPr/>
        </p:nvSpPr>
        <p:spPr>
          <a:xfrm>
            <a:off x="3276600" y="381000"/>
            <a:ext cx="1066800" cy="914400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228600"/>
            <a:ext cx="1066800" cy="6477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pl-PL" sz="3600" b="1" dirty="0" smtClean="0">
                <a:solidFill>
                  <a:prstClr val="black"/>
                </a:solidFill>
              </a:rPr>
              <a:t> NASZE KIERUNKI </a:t>
            </a:r>
            <a:br>
              <a:rPr lang="pl-PL" sz="3600" b="1" dirty="0" smtClean="0">
                <a:solidFill>
                  <a:prstClr val="black"/>
                </a:solidFill>
              </a:rPr>
            </a:br>
            <a:r>
              <a:rPr lang="pl-PL" sz="3600" b="1" dirty="0" smtClean="0">
                <a:solidFill>
                  <a:prstClr val="black"/>
                </a:solidFill>
              </a:rPr>
              <a:t>KSZTAŁCENIA</a:t>
            </a:r>
            <a:endParaRPr lang="pl-PL" sz="3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42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HPIM18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33375"/>
            <a:ext cx="4032250" cy="532765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1" name="Rectangle 5"/>
          <p:cNvSpPr>
            <a:spLocks noChangeArrowheads="1"/>
          </p:cNvSpPr>
          <p:nvPr/>
        </p:nvSpPr>
        <p:spPr bwMode="auto">
          <a:xfrm>
            <a:off x="0" y="53975"/>
            <a:ext cx="5003800" cy="625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tabLst>
                <a:tab pos="2286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tabLst>
                <a:tab pos="2286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tabLst>
                <a:tab pos="2286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tabLst>
                <a:tab pos="2286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tabLst>
                <a:tab pos="2286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 b="1" dirty="0" smtClean="0">
                <a:solidFill>
                  <a:srgbClr val="FFFFFF"/>
                </a:solidFill>
                <a:latin typeface="Bookman Old Style" pitchFamily="18" charset="0"/>
              </a:rPr>
              <a:t>ZESPÓŁ SZKÓŁ</a:t>
            </a:r>
            <a:endParaRPr lang="pl-PL" altLang="pl-PL" dirty="0" smtClean="0">
              <a:solidFill>
                <a:srgbClr val="FFFFFF"/>
              </a:solidFill>
              <a:latin typeface="Bookman Old Style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 b="1" dirty="0" smtClean="0">
                <a:solidFill>
                  <a:srgbClr val="FFFFFF"/>
                </a:solidFill>
                <a:latin typeface="Bookman Old Style" pitchFamily="18" charset="0"/>
              </a:rPr>
              <a:t>IM.WŁADYSŁAWA SZAFERA</a:t>
            </a:r>
            <a:endParaRPr lang="pl-PL" altLang="pl-PL" dirty="0" smtClean="0">
              <a:solidFill>
                <a:srgbClr val="FFFFFF"/>
              </a:solidFill>
              <a:latin typeface="Bookman Old Style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 b="1" dirty="0" smtClean="0">
                <a:solidFill>
                  <a:srgbClr val="FFFFFF"/>
                </a:solidFill>
                <a:latin typeface="Bookman Old Style" pitchFamily="18" charset="0"/>
              </a:rPr>
              <a:t>W ZŁOTYM POTOKU</a:t>
            </a:r>
            <a:endParaRPr lang="pl-PL" altLang="pl-PL" dirty="0" smtClean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 sz="1200" dirty="0" smtClean="0">
                <a:solidFill>
                  <a:srgbClr val="FFFFFF"/>
                </a:solidFill>
              </a:rPr>
              <a:t>Złoty Potok, ul. Kościuszki 7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 sz="1200" dirty="0" smtClean="0">
                <a:solidFill>
                  <a:srgbClr val="FFFFFF"/>
                </a:solidFill>
              </a:rPr>
              <a:t>tel.  34 32-80-67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l-PL" altLang="pl-PL" sz="1200" dirty="0" smtClean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 sz="2400" b="1" u="sng" dirty="0" smtClean="0">
                <a:solidFill>
                  <a:srgbClr val="FFFFFF"/>
                </a:solidFill>
              </a:rPr>
              <a:t>Nasza oferta edukacyjna:</a:t>
            </a:r>
            <a:endParaRPr lang="pl-PL" altLang="pl-PL" sz="2400" dirty="0" smtClean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 sz="2000" b="1" dirty="0" smtClean="0">
                <a:solidFill>
                  <a:srgbClr val="F93E1F"/>
                </a:solidFill>
              </a:rPr>
              <a:t>Technikum Architektury Krajobrazu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 sz="1600" b="1" dirty="0" smtClean="0">
                <a:solidFill>
                  <a:srgbClr val="FFFFFF"/>
                </a:solidFill>
              </a:rPr>
              <a:t>CERTYFIKAT ZAWODOWY: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 sz="1600" b="1" i="1" dirty="0" smtClean="0">
                <a:solidFill>
                  <a:srgbClr val="FFFFFF"/>
                </a:solidFill>
              </a:rPr>
              <a:t>Sztuka układania kwiatów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l-PL" altLang="pl-PL" sz="900" b="1" i="1" dirty="0" smtClean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 b="1" dirty="0" smtClean="0">
                <a:solidFill>
                  <a:srgbClr val="F93E1F"/>
                </a:solidFill>
              </a:rPr>
              <a:t>Technikum Żywienia i Usług Gastronomicznych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 sz="1600" b="1" dirty="0" smtClean="0">
                <a:solidFill>
                  <a:srgbClr val="FFFFFF"/>
                </a:solidFill>
              </a:rPr>
              <a:t>CERTYFIKAT ZAWODOWY: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 sz="1600" b="1" i="1" dirty="0" smtClean="0">
                <a:solidFill>
                  <a:srgbClr val="FFFFFF"/>
                </a:solidFill>
              </a:rPr>
              <a:t>Organizacja usług Cateringowych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l-PL" altLang="pl-PL" sz="900" b="1" u="sng" dirty="0" smtClean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 sz="2000" b="1" dirty="0" smtClean="0">
                <a:solidFill>
                  <a:srgbClr val="F93E1F"/>
                </a:solidFill>
              </a:rPr>
              <a:t>Technikum Hotelarstwa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 sz="1600" b="1" dirty="0" smtClean="0">
                <a:solidFill>
                  <a:srgbClr val="FFFFFF"/>
                </a:solidFill>
              </a:rPr>
              <a:t>CERTYFIKAT ZAWODOWY: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 sz="1600" b="1" i="1" dirty="0" smtClean="0">
                <a:solidFill>
                  <a:srgbClr val="FFFFFF"/>
                </a:solidFill>
              </a:rPr>
              <a:t>Elementy ochrony przeciwpożarowej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 sz="1600" b="1" i="1" dirty="0" smtClean="0">
                <a:solidFill>
                  <a:srgbClr val="FFFFFF"/>
                </a:solidFill>
              </a:rPr>
              <a:t>w hotelarstwie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l-PL" altLang="pl-PL" sz="1200" b="1" i="1" dirty="0" smtClean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 b="1" dirty="0" smtClean="0">
                <a:solidFill>
                  <a:srgbClr val="FF0000"/>
                </a:solidFill>
              </a:rPr>
              <a:t>Technikum Organizacji Reklamy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 b="1" dirty="0" smtClean="0">
                <a:solidFill>
                  <a:srgbClr val="FF0000"/>
                </a:solidFill>
              </a:rPr>
              <a:t>CERTYFIKAT ZAWODOWY: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 b="1" dirty="0" smtClean="0">
                <a:solidFill>
                  <a:srgbClr val="FF0000"/>
                </a:solidFill>
              </a:rPr>
              <a:t>Fotografia w reklamie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l-PL" altLang="pl-PL" i="1" dirty="0" smtClean="0">
              <a:solidFill>
                <a:srgbClr val="FFFFFF"/>
              </a:solidFill>
            </a:endParaRPr>
          </a:p>
        </p:txBody>
      </p:sp>
      <p:sp>
        <p:nvSpPr>
          <p:cNvPr id="7172" name="Rectangle 7"/>
          <p:cNvSpPr>
            <a:spLocks noChangeArrowheads="1"/>
          </p:cNvSpPr>
          <p:nvPr/>
        </p:nvSpPr>
        <p:spPr bwMode="auto">
          <a:xfrm rot="322321">
            <a:off x="4427538" y="5949950"/>
            <a:ext cx="4500562" cy="6175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 sz="3200" b="1" smtClean="0">
                <a:solidFill>
                  <a:srgbClr val="FF0000"/>
                </a:solidFill>
                <a:latin typeface="Britannic Bold" pitchFamily="34" charset="0"/>
              </a:rPr>
              <a:t>WWW.ZLPOTOK.PL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592138" y="6184900"/>
            <a:ext cx="3841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 smtClean="0">
                <a:solidFill>
                  <a:srgbClr val="FFFFFF"/>
                </a:solidFill>
              </a:rPr>
              <a:t>Zasadnicza Szkoła Zawodowa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 smtClean="0">
                <a:solidFill>
                  <a:srgbClr val="FFFFFF"/>
                </a:solidFill>
              </a:rPr>
              <a:t>KUCHARZ  CUKIERNIK  STOLARZ</a:t>
            </a:r>
          </a:p>
        </p:txBody>
      </p:sp>
    </p:spTree>
    <p:extLst>
      <p:ext uri="{BB962C8B-B14F-4D97-AF65-F5344CB8AC3E}">
        <p14:creationId xmlns:p14="http://schemas.microsoft.com/office/powerpoint/2010/main" val="33900906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Picture 4" descr="dzień otwarty 2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54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Bauhaus 93" pitchFamily="82" charset="0"/>
              </a:rPr>
              <a:t>I          SZAFER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676400" y="1798637"/>
            <a:ext cx="7086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sz="4800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pl-PL" sz="48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pl-PL" sz="4800" dirty="0" smtClean="0">
                <a:solidFill>
                  <a:srgbClr val="FF0000"/>
                </a:solidFill>
              </a:rPr>
              <a:t>DZIĘKUJEMY ZA UWAGĘ</a:t>
            </a:r>
            <a:endParaRPr lang="pl-PL" sz="4800" dirty="0">
              <a:solidFill>
                <a:srgbClr val="FF0000"/>
              </a:solidFill>
            </a:endParaRPr>
          </a:p>
        </p:txBody>
      </p:sp>
      <p:sp>
        <p:nvSpPr>
          <p:cNvPr id="4" name="Heart 3"/>
          <p:cNvSpPr/>
          <p:nvPr/>
        </p:nvSpPr>
        <p:spPr>
          <a:xfrm>
            <a:off x="3276600" y="381000"/>
            <a:ext cx="1066800" cy="914400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Rectangle 5"/>
          <p:cNvSpPr/>
          <p:nvPr/>
        </p:nvSpPr>
        <p:spPr>
          <a:xfrm>
            <a:off x="228600" y="228600"/>
            <a:ext cx="1066800" cy="6477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pl-PL" sz="3600" b="1" dirty="0" smtClean="0"/>
              <a:t>ZESPÓŁ SZKÓŁ IM. WŁ.SZAFERA</a:t>
            </a:r>
          </a:p>
          <a:p>
            <a:pPr algn="ctr"/>
            <a:r>
              <a:rPr lang="pl-PL" sz="3600" b="1" dirty="0" smtClean="0"/>
              <a:t>W ZŁOTYM POTOKU</a:t>
            </a:r>
            <a:endParaRPr lang="pl-PL" sz="3600" b="1" dirty="0"/>
          </a:p>
        </p:txBody>
      </p:sp>
    </p:spTree>
    <p:extLst>
      <p:ext uri="{BB962C8B-B14F-4D97-AF65-F5344CB8AC3E}">
        <p14:creationId xmlns:p14="http://schemas.microsoft.com/office/powerpoint/2010/main" val="283803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1828800" y="274638"/>
            <a:ext cx="6858000" cy="1143000"/>
          </a:xfrm>
        </p:spPr>
        <p:txBody>
          <a:bodyPr/>
          <a:lstStyle/>
          <a:p>
            <a:r>
              <a:rPr lang="pl-PL" dirty="0">
                <a:latin typeface="Bauhaus 93" pitchFamily="82" charset="0"/>
              </a:rPr>
              <a:t>I          </a:t>
            </a:r>
            <a:r>
              <a:rPr lang="pl-PL" dirty="0" smtClean="0">
                <a:latin typeface="Bauhaus 93" pitchFamily="82" charset="0"/>
              </a:rPr>
              <a:t>SZAFER</a:t>
            </a:r>
            <a:endParaRPr lang="pl-PL" dirty="0"/>
          </a:p>
        </p:txBody>
      </p:sp>
      <p:sp>
        <p:nvSpPr>
          <p:cNvPr id="8" name="Symbol zastępczy zawartości 7"/>
          <p:cNvSpPr>
            <a:spLocks noGrp="1"/>
          </p:cNvSpPr>
          <p:nvPr>
            <p:ph sz="half" idx="1"/>
          </p:nvPr>
        </p:nvSpPr>
        <p:spPr>
          <a:xfrm>
            <a:off x="5562600" y="6096000"/>
            <a:ext cx="4343400" cy="838201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Nasze pracownie</a:t>
            </a:r>
            <a:endParaRPr lang="pl-PL" dirty="0"/>
          </a:p>
        </p:txBody>
      </p:sp>
      <p:sp>
        <p:nvSpPr>
          <p:cNvPr id="9" name="Rectangle 5"/>
          <p:cNvSpPr/>
          <p:nvPr/>
        </p:nvSpPr>
        <p:spPr>
          <a:xfrm>
            <a:off x="271219" y="228600"/>
            <a:ext cx="1066800" cy="6477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pl-PL" sz="3600" b="1" dirty="0"/>
              <a:t>TECHNIKUM ŻYWIENIA I USŁUG GASTRONOMICZNYCH</a:t>
            </a:r>
          </a:p>
        </p:txBody>
      </p:sp>
      <p:sp>
        <p:nvSpPr>
          <p:cNvPr id="10" name="Heart 3"/>
          <p:cNvSpPr/>
          <p:nvPr/>
        </p:nvSpPr>
        <p:spPr>
          <a:xfrm>
            <a:off x="3962400" y="371272"/>
            <a:ext cx="1066800" cy="914400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Picture 2" descr="C:\Users\Magdalena\Downloads\20141208_12094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285672"/>
            <a:ext cx="3657599" cy="227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nia_i_Krzysiek\AppData\Local\Microsoft\Windows\Temporary Internet Files\Content.IE5\F40K94L0\20141028_132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715311"/>
            <a:ext cx="3040921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nia_i_Krzysiek\AppData\Local\Microsoft\Windows\Temporary Internet Files\Content.IE5\NO7GLKZK\DSC_02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850" y="3657600"/>
            <a:ext cx="433493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55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Bauhaus 93" pitchFamily="82" charset="0"/>
              </a:rPr>
              <a:t>I          SZAFER</a:t>
            </a:r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295400"/>
            <a:ext cx="7543800" cy="4602163"/>
          </a:xfrm>
        </p:spPr>
        <p:txBody>
          <a:bodyPr/>
          <a:lstStyle/>
          <a:p>
            <a:pPr algn="ctr">
              <a:buNone/>
            </a:pPr>
            <a:r>
              <a:rPr lang="pl-PL" dirty="0" smtClean="0"/>
              <a:t>ZDOBYWASZ CERTYFIKAT ZAWODOWY</a:t>
            </a:r>
          </a:p>
          <a:p>
            <a:pPr algn="ctr">
              <a:buNone/>
            </a:pPr>
            <a:r>
              <a:rPr lang="pl-PL" dirty="0" smtClean="0">
                <a:solidFill>
                  <a:srgbClr val="FF0000"/>
                </a:solidFill>
              </a:rPr>
              <a:t>ORGANIZACJA USŁUG CATERINGOWYCH</a:t>
            </a:r>
          </a:p>
          <a:p>
            <a:pPr algn="ctr">
              <a:buNone/>
            </a:pPr>
            <a:r>
              <a:rPr lang="pl-PL" dirty="0" smtClean="0"/>
              <a:t> </a:t>
            </a:r>
          </a:p>
          <a:p>
            <a:pPr algn="ctr">
              <a:buNone/>
            </a:pP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4" name="Heart 3"/>
          <p:cNvSpPr/>
          <p:nvPr/>
        </p:nvSpPr>
        <p:spPr>
          <a:xfrm>
            <a:off x="3276600" y="381000"/>
            <a:ext cx="1066800" cy="914400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Rectangle 4"/>
          <p:cNvSpPr/>
          <p:nvPr/>
        </p:nvSpPr>
        <p:spPr>
          <a:xfrm>
            <a:off x="228600" y="228600"/>
            <a:ext cx="1066800" cy="6477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pl-PL" sz="3600" b="1" dirty="0" smtClean="0"/>
              <a:t>TECHNIKUM ŻYWIENIA I USŁUG GASTRONOMICZNYCH</a:t>
            </a:r>
            <a:endParaRPr lang="pl-PL" sz="3600" b="1" dirty="0"/>
          </a:p>
        </p:txBody>
      </p:sp>
      <p:sp>
        <p:nvSpPr>
          <p:cNvPr id="9218" name="AutoShape 2" descr="https://scontent-a-fra.xx.fbcdn.net/hphotos-xpa1/v/t1.0-9/10177907_1444675642440252_3067168751811551239_n.jpg?oh=a61477c9f4103876f7b83a79cc88493c&amp;oe=553191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9220" name="AutoShape 4" descr="https://scontent-a-fra.xx.fbcdn.net/hphotos-xpa1/v/t1.0-9/10177907_1444675642440252_3067168751811551239_n.jpg?oh=a61477c9f4103876f7b83a79cc88493c&amp;oe=553191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9222" name="AutoShape 6" descr="https://fbcdn-sphotos-b-a.akamaihd.net/hphotos-ak-xfp1/v/t1.0-9/10151161_1444675259106957_1577441874376501048_n.jpg?oh=a4c42b82ef9210f59c8f6bba6a749969&amp;oe=552C8EA0&amp;__gda__=1428715504_cf70fca0a869f782ca8495b1c1d8947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9224" name="AutoShape 8" descr="https://fbcdn-sphotos-b-a.akamaihd.net/hphotos-ak-xfp1/v/t1.0-9/s720x720/10151161_1444675259106957_1577441874376501048_n.jpg?oh=72020befea3642db05e5610b187982fe&amp;oe=556ED5DE&amp;__gda__=1433187599_3f929423fb86d6cce61ca891002dcff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9226" name="AutoShape 10" descr="https://fbcdn-sphotos-b-a.akamaihd.net/hphotos-ak-xfp1/v/t1.0-9/s720x720/10151161_1444675259106957_1577441874376501048_n.jpg?oh=72020befea3642db05e5610b187982fe&amp;oe=556ED5DE&amp;__gda__=1433187599_3f929423fb86d6cce61ca891002dcff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8130" name="AutoShape 2" descr="https://fbcdn-sphotos-b-a.akamaihd.net/hphotos-ak-xfp1/v/t1.0-9/s720x720/10151161_1444675259106957_1577441874376501048_n.jpg?oh=72020befea3642db05e5610b187982fe&amp;oe=556ED5DE&amp;__gda__=1433187599_3f929423fb86d6cce61ca891002dcff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200400"/>
            <a:ext cx="3778341" cy="2833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514600"/>
            <a:ext cx="2971800" cy="41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95400" y="274638"/>
            <a:ext cx="7391400" cy="792162"/>
          </a:xfrm>
        </p:spPr>
        <p:txBody>
          <a:bodyPr>
            <a:normAutofit fontScale="90000"/>
          </a:bodyPr>
          <a:lstStyle/>
          <a:p>
            <a:r>
              <a:rPr lang="pl-PL" sz="3600" dirty="0" smtClean="0"/>
              <a:t>ORGANIZACJA USŁUG CATERINGOWYCH</a:t>
            </a:r>
            <a:endParaRPr lang="pl-PL" sz="36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81" y="1219200"/>
            <a:ext cx="7848600" cy="531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957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nia_i_Krzysiek\Downloads\DSC_01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447800"/>
            <a:ext cx="8740503" cy="491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1447800" y="274638"/>
            <a:ext cx="7239000" cy="792162"/>
          </a:xfrm>
        </p:spPr>
        <p:txBody>
          <a:bodyPr>
            <a:normAutofit fontScale="90000"/>
          </a:bodyPr>
          <a:lstStyle/>
          <a:p>
            <a:r>
              <a:rPr lang="pl-PL" sz="3600" dirty="0" smtClean="0"/>
              <a:t>ORGANIZACJA USŁUG CATERINGOWYCH</a:t>
            </a: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75613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Bauhaus 93" pitchFamily="82" charset="0"/>
              </a:rPr>
              <a:t>I          SZAFER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876800" y="1600200"/>
            <a:ext cx="3657600" cy="838200"/>
          </a:xfrm>
        </p:spPr>
        <p:txBody>
          <a:bodyPr/>
          <a:lstStyle/>
          <a:p>
            <a:pPr marL="0" indent="0">
              <a:buNone/>
            </a:pPr>
            <a:r>
              <a:rPr lang="pl-PL" sz="3200" dirty="0" smtClean="0"/>
              <a:t>KURS CARVINGU</a:t>
            </a:r>
            <a:endParaRPr lang="pl-PL" sz="3200" dirty="0"/>
          </a:p>
        </p:txBody>
      </p:sp>
      <p:sp>
        <p:nvSpPr>
          <p:cNvPr id="6" name="Rectangle 4"/>
          <p:cNvSpPr/>
          <p:nvPr/>
        </p:nvSpPr>
        <p:spPr>
          <a:xfrm>
            <a:off x="228600" y="228600"/>
            <a:ext cx="1066800" cy="6477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pl-PL" sz="3600" b="1" dirty="0" smtClean="0"/>
              <a:t>TECHNIKUM ŻYWIENIA I USŁUG GASTRONOMICZNYCH</a:t>
            </a:r>
            <a:endParaRPr lang="pl-PL" sz="3600" b="1" dirty="0"/>
          </a:p>
        </p:txBody>
      </p:sp>
      <p:sp>
        <p:nvSpPr>
          <p:cNvPr id="7" name="Heart 3"/>
          <p:cNvSpPr/>
          <p:nvPr/>
        </p:nvSpPr>
        <p:spPr>
          <a:xfrm>
            <a:off x="3276600" y="381000"/>
            <a:ext cx="1066800" cy="914400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738" y="2590800"/>
            <a:ext cx="6560718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03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altLang="pl-PL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altLang="pl-PL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5001</TotalTime>
  <Words>505</Words>
  <Application>Microsoft Office PowerPoint</Application>
  <PresentationFormat>Pokaz na ekranie (4:3)</PresentationFormat>
  <Paragraphs>164</Paragraphs>
  <Slides>42</Slides>
  <Notes>4</Notes>
  <HiddenSlides>0</HiddenSlides>
  <MMClips>0</MMClips>
  <ScaleCrop>false</ScaleCrop>
  <HeadingPairs>
    <vt:vector size="6" baseType="variant">
      <vt:variant>
        <vt:lpstr>Motyw</vt:lpstr>
      </vt:variant>
      <vt:variant>
        <vt:i4>2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42</vt:i4>
      </vt:variant>
    </vt:vector>
  </HeadingPairs>
  <TitlesOfParts>
    <vt:vector size="45" baseType="lpstr">
      <vt:lpstr>Office Theme</vt:lpstr>
      <vt:lpstr>Projekt domyślny</vt:lpstr>
      <vt:lpstr>Acrobat Document</vt:lpstr>
      <vt:lpstr>I          SZAFER</vt:lpstr>
      <vt:lpstr>Prezentacja programu PowerPoint</vt:lpstr>
      <vt:lpstr>I          SZAFER</vt:lpstr>
      <vt:lpstr>I          SZAFER</vt:lpstr>
      <vt:lpstr>I          SZAFER</vt:lpstr>
      <vt:lpstr>I          SZAFER</vt:lpstr>
      <vt:lpstr>ORGANIZACJA USŁUG CATERINGOWYCH</vt:lpstr>
      <vt:lpstr>ORGANIZACJA USŁUG CATERINGOWYCH</vt:lpstr>
      <vt:lpstr>I          SZAFER</vt:lpstr>
      <vt:lpstr>Prezentacja programu PowerPoint</vt:lpstr>
      <vt:lpstr>Prezentacja programu PowerPoint</vt:lpstr>
      <vt:lpstr>KURS ZDOBIENIA PIERNICZKÓW</vt:lpstr>
      <vt:lpstr>KURS ZDOBIENIA PIERNICZKÓW</vt:lpstr>
      <vt:lpstr>WARSZTATY CUKIERNICZE</vt:lpstr>
      <vt:lpstr>WARSZTATY CUKIERNICZE</vt:lpstr>
      <vt:lpstr>Prezentacja programu PowerPoint</vt:lpstr>
      <vt:lpstr>Prezentacja programu PowerPoint</vt:lpstr>
      <vt:lpstr>I          SZAFER</vt:lpstr>
      <vt:lpstr>Prezentacja programu PowerPoint</vt:lpstr>
      <vt:lpstr>Prezentacja programu PowerPoint</vt:lpstr>
      <vt:lpstr>I          SZAFER</vt:lpstr>
      <vt:lpstr>Prezentacja programu PowerPoint</vt:lpstr>
      <vt:lpstr>Prezentacja programu PowerPoint</vt:lpstr>
      <vt:lpstr>I          SZAFER</vt:lpstr>
      <vt:lpstr>I          SZAFER</vt:lpstr>
      <vt:lpstr>Prezentacja programu PowerPoint</vt:lpstr>
      <vt:lpstr>I          SZAFER</vt:lpstr>
      <vt:lpstr>I          SZAFER</vt:lpstr>
      <vt:lpstr>I          SZAFER</vt:lpstr>
      <vt:lpstr>Prezentacja programu PowerPoint</vt:lpstr>
      <vt:lpstr>Prezentacja programu PowerPoint</vt:lpstr>
      <vt:lpstr>Prezentacja programu PowerPoint</vt:lpstr>
      <vt:lpstr>Prezentacja programu PowerPoint</vt:lpstr>
      <vt:lpstr>I          SZAFER</vt:lpstr>
      <vt:lpstr>I          SZAFER</vt:lpstr>
      <vt:lpstr>Prezentacja programu PowerPoint</vt:lpstr>
      <vt:lpstr>Prezentacja programu PowerPoint</vt:lpstr>
      <vt:lpstr>I          SZAFER</vt:lpstr>
      <vt:lpstr>Prezentacja programu PowerPoint</vt:lpstr>
      <vt:lpstr>Prezentacja programu PowerPoint</vt:lpstr>
      <vt:lpstr>Prezentacja programu PowerPoint</vt:lpstr>
      <vt:lpstr>I          SZAFER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         SZAFER</dc:title>
  <dc:creator>Ania</dc:creator>
  <cp:lastModifiedBy>Rycho Rych</cp:lastModifiedBy>
  <cp:revision>60</cp:revision>
  <dcterms:created xsi:type="dcterms:W3CDTF">2006-08-16T00:00:00Z</dcterms:created>
  <dcterms:modified xsi:type="dcterms:W3CDTF">2016-06-02T07:47:55Z</dcterms:modified>
</cp:coreProperties>
</file>